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1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83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84" r:id="rId16"/>
    <p:sldId id="269" r:id="rId17"/>
    <p:sldId id="285" r:id="rId18"/>
    <p:sldId id="270" r:id="rId19"/>
    <p:sldId id="271" r:id="rId20"/>
    <p:sldId id="272" r:id="rId21"/>
    <p:sldId id="274" r:id="rId22"/>
    <p:sldId id="276" r:id="rId23"/>
    <p:sldId id="277" r:id="rId24"/>
    <p:sldId id="286" r:id="rId25"/>
    <p:sldId id="278" r:id="rId26"/>
    <p:sldId id="279" r:id="rId27"/>
    <p:sldId id="280" r:id="rId28"/>
    <p:sldId id="281" r:id="rId29"/>
    <p:sldId id="282" r:id="rId30"/>
    <p:sldId id="275" r:id="rId31"/>
    <p:sldId id="273" r:id="rId32"/>
    <p:sldId id="288" r:id="rId33"/>
    <p:sldId id="289" r:id="rId34"/>
  </p:sldIdLst>
  <p:sldSz cx="9144000" cy="5143500" type="screen16x9"/>
  <p:notesSz cx="6858000" cy="9144000"/>
  <p:embeddedFontLst>
    <p:embeddedFont>
      <p:font typeface="Frank Ruhl Libre Medium" panose="020B0604020202020204" charset="-79"/>
      <p:regular r:id="rId36"/>
      <p:bold r:id="rId37"/>
    </p:embeddedFont>
    <p:embeddedFont>
      <p:font typeface="Lobster" panose="020B0604020202020204" charset="-70"/>
      <p:regular r:id="rId38"/>
    </p:embeddedFont>
    <p:embeddedFont>
      <p:font typeface="Frank Ruhl Libre" panose="020B0604020202020204" charset="-79"/>
      <p:regular r:id="rId39"/>
      <p:bold r:id="rId40"/>
    </p:embeddedFont>
    <p:embeddedFont>
      <p:font typeface="Libre Baskerville" panose="020B0604020202020204" charset="0"/>
      <p:regular r:id="rId41"/>
      <p:bold r:id="rId42"/>
      <p:italic r:id="rId43"/>
    </p:embeddedFont>
    <p:embeddedFont>
      <p:font typeface="EB Garamond" panose="020B0604020202020204" charset="0"/>
      <p:regular r:id="rId44"/>
      <p:bold r:id="rId45"/>
      <p:italic r:id="rId46"/>
      <p:boldItalic r:id="rId4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6" d="100"/>
          <a:sy n="146" d="100"/>
        </p:scale>
        <p:origin x="594" y="1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7.fntdata"/><Relationship Id="rId47" Type="http://schemas.openxmlformats.org/officeDocument/2006/relationships/font" Target="fonts/font12.fntdata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3.fntdata"/><Relationship Id="rId46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8.fntdata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84657f7d9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84657f7d9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84a2777f64_1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84a2777f64_1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73ad8cacf9_1_1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73ad8cacf9_1_1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73ad8cacf9_1_1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73ad8cacf9_1_1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g73ad8cacf9_1_1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3" name="Google Shape;213;g73ad8cacf9_1_1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g73ad8cacf9_1_2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1" name="Google Shape;221;g73ad8cacf9_1_2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73ad8cacf9_1_3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73ad8cacf9_1_3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g73ad8cacf9_1_2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8" name="Google Shape;238;g73ad8cacf9_1_2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g73ad8cacf9_1_2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7" name="Google Shape;247;g73ad8cacf9_1_2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73ad8cacf9_1_2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" name="Google Shape;255;g73ad8cacf9_1_2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73ad8cacf9_1_2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" name="Google Shape;263;g73ad8cacf9_1_2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73ad8cacf9_1_2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1" name="Google Shape;271;g73ad8cacf9_1_2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g73ad8cacf9_1_2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0" name="Google Shape;280;g73ad8cacf9_1_2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g73ad8cacf9_1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9" name="Google Shape;289;g73ad8cacf9_1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g73ad8cacf9_1_2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8" name="Google Shape;298;g73ad8cacf9_1_2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g73ad8cacf9_1_2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7" name="Google Shape;307;g73ad8cacf9_1_2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g73ad8cacf9_1_3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5" name="Google Shape;315;g73ad8cacf9_1_3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73ad8cacf9_1_3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73ad8cacf9_1_3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g73ad8cacf9_1_2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7" name="Google Shape;347;g73ad8cacf9_1_2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g73ad8cacf9_1_2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5" name="Google Shape;355;g73ad8cacf9_1_2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g73ad8cacf9_1_3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4" name="Google Shape;364;g73ad8cacf9_1_3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g73ad8cacf9_1_2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2" name="Google Shape;372;g73ad8cacf9_1_2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g73ad8cacf9_1_2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9" name="Google Shape;379;g73ad8cacf9_1_2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g73ad8cacf9_1_2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6" name="Google Shape;386;g73ad8cacf9_1_2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g73ad8cacf9_1_3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5" name="Google Shape;395;g73ad8cacf9_1_3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g73ad8cacf9_1_3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9" name="Google Shape;339;g73ad8cacf9_1_3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g73ad8cacf9_1_3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2" name="Google Shape;322;g73ad8cacf9_1_3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2316267" y="304925"/>
            <a:ext cx="4511142" cy="4526109"/>
            <a:chOff x="2316267" y="304925"/>
            <a:chExt cx="4511142" cy="4526109"/>
          </a:xfrm>
        </p:grpSpPr>
        <p:sp>
          <p:nvSpPr>
            <p:cNvPr id="11" name="Google Shape;11;p2"/>
            <p:cNvSpPr/>
            <p:nvPr/>
          </p:nvSpPr>
          <p:spPr>
            <a:xfrm>
              <a:off x="2550175" y="541175"/>
              <a:ext cx="40437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2626375" y="617375"/>
              <a:ext cx="3676062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3" name="Google Shape;13;p2"/>
            <p:cNvSpPr/>
            <p:nvPr/>
          </p:nvSpPr>
          <p:spPr>
            <a:xfrm rot="10800000">
              <a:off x="2841625" y="811975"/>
              <a:ext cx="3676062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14" name="Google Shape;14;p2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 rot="-2700000">
              <a:off x="2700667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Google Shape;15;p2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 rot="8100000">
              <a:off x="6290608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2787625" y="1991825"/>
            <a:ext cx="3572100" cy="1159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grpSp>
        <p:nvGrpSpPr>
          <p:cNvPr id="17" name="Google Shape;17;p2"/>
          <p:cNvGrpSpPr/>
          <p:nvPr/>
        </p:nvGrpSpPr>
        <p:grpSpPr>
          <a:xfrm>
            <a:off x="4357664" y="3735189"/>
            <a:ext cx="428350" cy="428530"/>
            <a:chOff x="1191725" y="238125"/>
            <a:chExt cx="5236550" cy="5238750"/>
          </a:xfrm>
        </p:grpSpPr>
        <p:sp>
          <p:nvSpPr>
            <p:cNvPr id="18" name="Google Shape;18;p2"/>
            <p:cNvSpPr/>
            <p:nvPr/>
          </p:nvSpPr>
          <p:spPr>
            <a:xfrm>
              <a:off x="2218800" y="1278375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0" y="1"/>
                  </a:moveTo>
                  <a:lnTo>
                    <a:pt x="23225" y="40116"/>
                  </a:lnTo>
                  <a:lnTo>
                    <a:pt x="37212" y="36158"/>
                  </a:lnTo>
                  <a:lnTo>
                    <a:pt x="40731" y="2296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2227575" y="3429300"/>
              <a:ext cx="1002925" cy="1018300"/>
            </a:xfrm>
            <a:custGeom>
              <a:avLst/>
              <a:gdLst/>
              <a:ahLst/>
              <a:cxnLst/>
              <a:rect l="l" t="t" r="r" b="b"/>
              <a:pathLst>
                <a:path w="40117" h="40732" extrusionOk="0">
                  <a:moveTo>
                    <a:pt x="22962" y="1"/>
                  </a:moveTo>
                  <a:lnTo>
                    <a:pt x="1" y="40732"/>
                  </a:lnTo>
                  <a:lnTo>
                    <a:pt x="40116" y="17595"/>
                  </a:lnTo>
                  <a:lnTo>
                    <a:pt x="36158" y="3608"/>
                  </a:lnTo>
                  <a:lnTo>
                    <a:pt x="22962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4385100" y="1267400"/>
              <a:ext cx="1005125" cy="1020500"/>
            </a:xfrm>
            <a:custGeom>
              <a:avLst/>
              <a:gdLst/>
              <a:ahLst/>
              <a:cxnLst/>
              <a:rect l="l" t="t" r="r" b="b"/>
              <a:pathLst>
                <a:path w="40205" h="40820" extrusionOk="0">
                  <a:moveTo>
                    <a:pt x="40204" y="0"/>
                  </a:moveTo>
                  <a:lnTo>
                    <a:pt x="1" y="23313"/>
                  </a:lnTo>
                  <a:lnTo>
                    <a:pt x="3872" y="37300"/>
                  </a:lnTo>
                  <a:lnTo>
                    <a:pt x="17155" y="40819"/>
                  </a:lnTo>
                  <a:lnTo>
                    <a:pt x="40204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4380700" y="3435900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17507" y="1"/>
                  </a:moveTo>
                  <a:lnTo>
                    <a:pt x="3520" y="3872"/>
                  </a:lnTo>
                  <a:lnTo>
                    <a:pt x="1" y="17155"/>
                  </a:lnTo>
                  <a:lnTo>
                    <a:pt x="40732" y="40116"/>
                  </a:lnTo>
                  <a:lnTo>
                    <a:pt x="17507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1191725" y="238125"/>
              <a:ext cx="5236550" cy="5238750"/>
            </a:xfrm>
            <a:custGeom>
              <a:avLst/>
              <a:gdLst/>
              <a:ahLst/>
              <a:cxnLst/>
              <a:rect l="l" t="t" r="r" b="b"/>
              <a:pathLst>
                <a:path w="209462" h="209550" extrusionOk="0">
                  <a:moveTo>
                    <a:pt x="103807" y="20761"/>
                  </a:moveTo>
                  <a:lnTo>
                    <a:pt x="103983" y="105391"/>
                  </a:lnTo>
                  <a:lnTo>
                    <a:pt x="103983" y="105391"/>
                  </a:lnTo>
                  <a:lnTo>
                    <a:pt x="89292" y="85245"/>
                  </a:lnTo>
                  <a:lnTo>
                    <a:pt x="103807" y="20761"/>
                  </a:lnTo>
                  <a:close/>
                  <a:moveTo>
                    <a:pt x="125097" y="89644"/>
                  </a:moveTo>
                  <a:lnTo>
                    <a:pt x="189668" y="104335"/>
                  </a:lnTo>
                  <a:lnTo>
                    <a:pt x="103983" y="105391"/>
                  </a:lnTo>
                  <a:lnTo>
                    <a:pt x="120170" y="124481"/>
                  </a:lnTo>
                  <a:lnTo>
                    <a:pt x="105479" y="188964"/>
                  </a:lnTo>
                  <a:lnTo>
                    <a:pt x="103983" y="105391"/>
                  </a:lnTo>
                  <a:lnTo>
                    <a:pt x="84277" y="120082"/>
                  </a:lnTo>
                  <a:lnTo>
                    <a:pt x="19706" y="105391"/>
                  </a:lnTo>
                  <a:lnTo>
                    <a:pt x="103983" y="105391"/>
                  </a:lnTo>
                  <a:lnTo>
                    <a:pt x="125097" y="89644"/>
                  </a:lnTo>
                  <a:close/>
                  <a:moveTo>
                    <a:pt x="104423" y="0"/>
                  </a:moveTo>
                  <a:lnTo>
                    <a:pt x="82518" y="82078"/>
                  </a:lnTo>
                  <a:lnTo>
                    <a:pt x="0" y="105127"/>
                  </a:lnTo>
                  <a:lnTo>
                    <a:pt x="81902" y="127032"/>
                  </a:lnTo>
                  <a:lnTo>
                    <a:pt x="104951" y="209550"/>
                  </a:lnTo>
                  <a:lnTo>
                    <a:pt x="126856" y="127472"/>
                  </a:lnTo>
                  <a:lnTo>
                    <a:pt x="209462" y="104511"/>
                  </a:lnTo>
                  <a:lnTo>
                    <a:pt x="127384" y="82694"/>
                  </a:lnTo>
                  <a:lnTo>
                    <a:pt x="104423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oogle Shape;24;p3"/>
          <p:cNvGrpSpPr/>
          <p:nvPr/>
        </p:nvGrpSpPr>
        <p:grpSpPr>
          <a:xfrm>
            <a:off x="2316267" y="304925"/>
            <a:ext cx="4511142" cy="4526109"/>
            <a:chOff x="2316267" y="304925"/>
            <a:chExt cx="4511142" cy="4526109"/>
          </a:xfrm>
        </p:grpSpPr>
        <p:sp>
          <p:nvSpPr>
            <p:cNvPr id="25" name="Google Shape;25;p3"/>
            <p:cNvSpPr/>
            <p:nvPr/>
          </p:nvSpPr>
          <p:spPr>
            <a:xfrm>
              <a:off x="2550175" y="541175"/>
              <a:ext cx="40437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>
              <a:off x="2626375" y="617375"/>
              <a:ext cx="3676062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27" name="Google Shape;27;p3"/>
            <p:cNvSpPr/>
            <p:nvPr/>
          </p:nvSpPr>
          <p:spPr>
            <a:xfrm rot="10800000">
              <a:off x="2841625" y="811975"/>
              <a:ext cx="3676062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28" name="Google Shape;28;p3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2700000">
              <a:off x="2700667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9" name="Google Shape;29;p3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100000">
              <a:off x="6290608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0" name="Google Shape;30;p3"/>
          <p:cNvSpPr txBox="1">
            <a:spLocks noGrp="1"/>
          </p:cNvSpPr>
          <p:nvPr>
            <p:ph type="ctrTitle"/>
          </p:nvPr>
        </p:nvSpPr>
        <p:spPr>
          <a:xfrm>
            <a:off x="2795175" y="1668850"/>
            <a:ext cx="3553500" cy="1159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31" name="Google Shape;31;p3"/>
          <p:cNvSpPr txBox="1">
            <a:spLocks noGrp="1"/>
          </p:cNvSpPr>
          <p:nvPr>
            <p:ph type="subTitle" idx="1"/>
          </p:nvPr>
        </p:nvSpPr>
        <p:spPr>
          <a:xfrm>
            <a:off x="2795175" y="2948146"/>
            <a:ext cx="3553500" cy="297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B0C6D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B0C6D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B0C6D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B0C6D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B0C6D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B0C6D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B0C6D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B0C6D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B0C6D3"/>
                </a:solidFill>
              </a:defRPr>
            </a:lvl9pPr>
          </a:lstStyle>
          <a:p>
            <a:endParaRPr/>
          </a:p>
        </p:txBody>
      </p:sp>
      <p:grpSp>
        <p:nvGrpSpPr>
          <p:cNvPr id="32" name="Google Shape;32;p3"/>
          <p:cNvGrpSpPr/>
          <p:nvPr/>
        </p:nvGrpSpPr>
        <p:grpSpPr>
          <a:xfrm>
            <a:off x="4357664" y="3735189"/>
            <a:ext cx="428350" cy="428530"/>
            <a:chOff x="1191725" y="238125"/>
            <a:chExt cx="5236550" cy="5238750"/>
          </a:xfrm>
        </p:grpSpPr>
        <p:sp>
          <p:nvSpPr>
            <p:cNvPr id="33" name="Google Shape;33;p3"/>
            <p:cNvSpPr/>
            <p:nvPr/>
          </p:nvSpPr>
          <p:spPr>
            <a:xfrm>
              <a:off x="2218800" y="1278375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0" y="1"/>
                  </a:moveTo>
                  <a:lnTo>
                    <a:pt x="23225" y="40116"/>
                  </a:lnTo>
                  <a:lnTo>
                    <a:pt x="37212" y="36158"/>
                  </a:lnTo>
                  <a:lnTo>
                    <a:pt x="40731" y="2296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34" name="Google Shape;34;p3"/>
            <p:cNvSpPr/>
            <p:nvPr/>
          </p:nvSpPr>
          <p:spPr>
            <a:xfrm>
              <a:off x="2227575" y="3429300"/>
              <a:ext cx="1002925" cy="1018300"/>
            </a:xfrm>
            <a:custGeom>
              <a:avLst/>
              <a:gdLst/>
              <a:ahLst/>
              <a:cxnLst/>
              <a:rect l="l" t="t" r="r" b="b"/>
              <a:pathLst>
                <a:path w="40117" h="40732" extrusionOk="0">
                  <a:moveTo>
                    <a:pt x="22962" y="1"/>
                  </a:moveTo>
                  <a:lnTo>
                    <a:pt x="1" y="40732"/>
                  </a:lnTo>
                  <a:lnTo>
                    <a:pt x="40116" y="17595"/>
                  </a:lnTo>
                  <a:lnTo>
                    <a:pt x="36158" y="3608"/>
                  </a:lnTo>
                  <a:lnTo>
                    <a:pt x="22962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35" name="Google Shape;35;p3"/>
            <p:cNvSpPr/>
            <p:nvPr/>
          </p:nvSpPr>
          <p:spPr>
            <a:xfrm>
              <a:off x="4385100" y="1267400"/>
              <a:ext cx="1005125" cy="1020500"/>
            </a:xfrm>
            <a:custGeom>
              <a:avLst/>
              <a:gdLst/>
              <a:ahLst/>
              <a:cxnLst/>
              <a:rect l="l" t="t" r="r" b="b"/>
              <a:pathLst>
                <a:path w="40205" h="40820" extrusionOk="0">
                  <a:moveTo>
                    <a:pt x="40204" y="0"/>
                  </a:moveTo>
                  <a:lnTo>
                    <a:pt x="1" y="23313"/>
                  </a:lnTo>
                  <a:lnTo>
                    <a:pt x="3872" y="37300"/>
                  </a:lnTo>
                  <a:lnTo>
                    <a:pt x="17155" y="40819"/>
                  </a:lnTo>
                  <a:lnTo>
                    <a:pt x="40204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36" name="Google Shape;36;p3"/>
            <p:cNvSpPr/>
            <p:nvPr/>
          </p:nvSpPr>
          <p:spPr>
            <a:xfrm>
              <a:off x="4380700" y="3435900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17507" y="1"/>
                  </a:moveTo>
                  <a:lnTo>
                    <a:pt x="3520" y="3872"/>
                  </a:lnTo>
                  <a:lnTo>
                    <a:pt x="1" y="17155"/>
                  </a:lnTo>
                  <a:lnTo>
                    <a:pt x="40732" y="40116"/>
                  </a:lnTo>
                  <a:lnTo>
                    <a:pt x="17507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37" name="Google Shape;37;p3"/>
            <p:cNvSpPr/>
            <p:nvPr/>
          </p:nvSpPr>
          <p:spPr>
            <a:xfrm>
              <a:off x="1191725" y="238125"/>
              <a:ext cx="5236550" cy="5238750"/>
            </a:xfrm>
            <a:custGeom>
              <a:avLst/>
              <a:gdLst/>
              <a:ahLst/>
              <a:cxnLst/>
              <a:rect l="l" t="t" r="r" b="b"/>
              <a:pathLst>
                <a:path w="209462" h="209550" extrusionOk="0">
                  <a:moveTo>
                    <a:pt x="103807" y="20761"/>
                  </a:moveTo>
                  <a:lnTo>
                    <a:pt x="103983" y="105391"/>
                  </a:lnTo>
                  <a:lnTo>
                    <a:pt x="103983" y="105391"/>
                  </a:lnTo>
                  <a:lnTo>
                    <a:pt x="89292" y="85245"/>
                  </a:lnTo>
                  <a:lnTo>
                    <a:pt x="103807" y="20761"/>
                  </a:lnTo>
                  <a:close/>
                  <a:moveTo>
                    <a:pt x="125097" y="89644"/>
                  </a:moveTo>
                  <a:lnTo>
                    <a:pt x="189668" y="104335"/>
                  </a:lnTo>
                  <a:lnTo>
                    <a:pt x="103983" y="105391"/>
                  </a:lnTo>
                  <a:lnTo>
                    <a:pt x="120170" y="124481"/>
                  </a:lnTo>
                  <a:lnTo>
                    <a:pt x="105479" y="188964"/>
                  </a:lnTo>
                  <a:lnTo>
                    <a:pt x="103983" y="105391"/>
                  </a:lnTo>
                  <a:lnTo>
                    <a:pt x="84277" y="120082"/>
                  </a:lnTo>
                  <a:lnTo>
                    <a:pt x="19706" y="105391"/>
                  </a:lnTo>
                  <a:lnTo>
                    <a:pt x="103983" y="105391"/>
                  </a:lnTo>
                  <a:lnTo>
                    <a:pt x="125097" y="89644"/>
                  </a:lnTo>
                  <a:close/>
                  <a:moveTo>
                    <a:pt x="104423" y="0"/>
                  </a:moveTo>
                  <a:lnTo>
                    <a:pt x="82518" y="82078"/>
                  </a:lnTo>
                  <a:lnTo>
                    <a:pt x="0" y="105127"/>
                  </a:lnTo>
                  <a:lnTo>
                    <a:pt x="81902" y="127032"/>
                  </a:lnTo>
                  <a:lnTo>
                    <a:pt x="104951" y="209550"/>
                  </a:lnTo>
                  <a:lnTo>
                    <a:pt x="126856" y="127472"/>
                  </a:lnTo>
                  <a:lnTo>
                    <a:pt x="209462" y="104511"/>
                  </a:lnTo>
                  <a:lnTo>
                    <a:pt x="127384" y="82694"/>
                  </a:lnTo>
                  <a:lnTo>
                    <a:pt x="104423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TITLE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4"/>
          <p:cNvSpPr/>
          <p:nvPr/>
        </p:nvSpPr>
        <p:spPr>
          <a:xfrm>
            <a:off x="25" y="-7525"/>
            <a:ext cx="9144000" cy="5151000"/>
          </a:xfrm>
          <a:prstGeom prst="rect">
            <a:avLst/>
          </a:prstGeom>
          <a:solidFill>
            <a:srgbClr val="040E11">
              <a:alpha val="211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0" name="Google Shape;40;p4"/>
          <p:cNvGrpSpPr/>
          <p:nvPr/>
        </p:nvGrpSpPr>
        <p:grpSpPr>
          <a:xfrm>
            <a:off x="2316267" y="304925"/>
            <a:ext cx="4511142" cy="4526109"/>
            <a:chOff x="2316267" y="304925"/>
            <a:chExt cx="4511142" cy="4526109"/>
          </a:xfrm>
        </p:grpSpPr>
        <p:sp>
          <p:nvSpPr>
            <p:cNvPr id="41" name="Google Shape;41;p4"/>
            <p:cNvSpPr/>
            <p:nvPr/>
          </p:nvSpPr>
          <p:spPr>
            <a:xfrm>
              <a:off x="2550175" y="541175"/>
              <a:ext cx="40437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4"/>
            <p:cNvSpPr/>
            <p:nvPr/>
          </p:nvSpPr>
          <p:spPr>
            <a:xfrm>
              <a:off x="2626375" y="617375"/>
              <a:ext cx="3676062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3" name="Google Shape;43;p4"/>
            <p:cNvSpPr/>
            <p:nvPr/>
          </p:nvSpPr>
          <p:spPr>
            <a:xfrm rot="10800000">
              <a:off x="2841625" y="811975"/>
              <a:ext cx="3676062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44" name="Google Shape;44;p4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2700000">
              <a:off x="2700667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" name="Google Shape;45;p4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100000">
              <a:off x="6290608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6" name="Google Shape;46;p4"/>
          <p:cNvSpPr txBox="1">
            <a:spLocks noGrp="1"/>
          </p:cNvSpPr>
          <p:nvPr>
            <p:ph type="body" idx="1"/>
          </p:nvPr>
        </p:nvSpPr>
        <p:spPr>
          <a:xfrm>
            <a:off x="3009700" y="1187400"/>
            <a:ext cx="3124500" cy="276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42900" algn="ctr" rtl="0">
              <a:spcBef>
                <a:spcPts val="600"/>
              </a:spcBef>
              <a:spcAft>
                <a:spcPts val="0"/>
              </a:spcAft>
              <a:buSzPts val="1800"/>
              <a:buFont typeface="Libre Baskerville"/>
              <a:buChar char="➢"/>
              <a:defRPr sz="1800" i="1"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L="914400" lvl="1" indent="-342900" algn="ctr" rtl="0">
              <a:spcBef>
                <a:spcPts val="0"/>
              </a:spcBef>
              <a:spcAft>
                <a:spcPts val="0"/>
              </a:spcAft>
              <a:buSzPts val="1800"/>
              <a:buFont typeface="Libre Baskerville"/>
              <a:buChar char="￫"/>
              <a:defRPr sz="1800" i="1"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L="1371600" lvl="2" indent="-342900" algn="ctr" rtl="0">
              <a:spcBef>
                <a:spcPts val="0"/>
              </a:spcBef>
              <a:spcAft>
                <a:spcPts val="0"/>
              </a:spcAft>
              <a:buSzPts val="1800"/>
              <a:buFont typeface="Libre Baskerville"/>
              <a:buChar char="￫"/>
              <a:defRPr sz="1800" i="1"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L="1828800" lvl="3" indent="-342900" algn="ctr" rtl="0">
              <a:spcBef>
                <a:spcPts val="0"/>
              </a:spcBef>
              <a:spcAft>
                <a:spcPts val="0"/>
              </a:spcAft>
              <a:buSzPts val="1800"/>
              <a:buFont typeface="Libre Baskerville"/>
              <a:buChar char="￫"/>
              <a:defRPr sz="1800" i="1"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L="2286000" lvl="4" indent="-342900" algn="ctr" rtl="0">
              <a:spcBef>
                <a:spcPts val="0"/>
              </a:spcBef>
              <a:spcAft>
                <a:spcPts val="0"/>
              </a:spcAft>
              <a:buSzPts val="1800"/>
              <a:buFont typeface="Libre Baskerville"/>
              <a:buChar char="￫"/>
              <a:defRPr sz="1800" i="1">
                <a:latin typeface="Libre Baskerville"/>
                <a:ea typeface="Libre Baskerville"/>
                <a:cs typeface="Libre Baskerville"/>
                <a:sym typeface="Libre Baskerville"/>
              </a:defRPr>
            </a:lvl5pPr>
            <a:lvl6pPr marL="2743200" lvl="5" indent="-342900" algn="ctr" rtl="0">
              <a:spcBef>
                <a:spcPts val="0"/>
              </a:spcBef>
              <a:spcAft>
                <a:spcPts val="0"/>
              </a:spcAft>
              <a:buSzPts val="1800"/>
              <a:buFont typeface="Libre Baskerville"/>
              <a:buChar char="￫"/>
              <a:defRPr sz="1800" i="1">
                <a:latin typeface="Libre Baskerville"/>
                <a:ea typeface="Libre Baskerville"/>
                <a:cs typeface="Libre Baskerville"/>
                <a:sym typeface="Libre Baskerville"/>
              </a:defRPr>
            </a:lvl6pPr>
            <a:lvl7pPr marL="3200400" lvl="6" indent="-342900" algn="ctr" rtl="0">
              <a:spcBef>
                <a:spcPts val="0"/>
              </a:spcBef>
              <a:spcAft>
                <a:spcPts val="0"/>
              </a:spcAft>
              <a:buSzPts val="1800"/>
              <a:buFont typeface="Libre Baskerville"/>
              <a:buChar char="￫"/>
              <a:defRPr sz="1800" i="1">
                <a:latin typeface="Libre Baskerville"/>
                <a:ea typeface="Libre Baskerville"/>
                <a:cs typeface="Libre Baskerville"/>
                <a:sym typeface="Libre Baskerville"/>
              </a:defRPr>
            </a:lvl7pPr>
            <a:lvl8pPr marL="3657600" lvl="7" indent="-342900" algn="ctr" rtl="0">
              <a:spcBef>
                <a:spcPts val="0"/>
              </a:spcBef>
              <a:spcAft>
                <a:spcPts val="0"/>
              </a:spcAft>
              <a:buSzPts val="1800"/>
              <a:buFont typeface="Libre Baskerville"/>
              <a:buChar char="￫"/>
              <a:defRPr sz="1800" i="1">
                <a:latin typeface="Libre Baskerville"/>
                <a:ea typeface="Libre Baskerville"/>
                <a:cs typeface="Libre Baskerville"/>
                <a:sym typeface="Libre Baskerville"/>
              </a:defRPr>
            </a:lvl8pPr>
            <a:lvl9pPr marL="4114800" lvl="8" indent="-342900" algn="ctr" rtl="0">
              <a:spcBef>
                <a:spcPts val="0"/>
              </a:spcBef>
              <a:spcAft>
                <a:spcPts val="0"/>
              </a:spcAft>
              <a:buSzPts val="1800"/>
              <a:buFont typeface="Libre Baskerville"/>
              <a:buChar char="￫"/>
              <a:defRPr sz="1800" i="1">
                <a:latin typeface="Libre Baskerville"/>
                <a:ea typeface="Libre Baskerville"/>
                <a:cs typeface="Libre Baskerville"/>
                <a:sym typeface="Libre Baskerville"/>
              </a:defRPr>
            </a:lvl9pPr>
          </a:lstStyle>
          <a:p>
            <a:endParaRPr/>
          </a:p>
        </p:txBody>
      </p:sp>
      <p:sp>
        <p:nvSpPr>
          <p:cNvPr id="47" name="Google Shape;47;p4"/>
          <p:cNvSpPr txBox="1"/>
          <p:nvPr/>
        </p:nvSpPr>
        <p:spPr>
          <a:xfrm>
            <a:off x="3593400" y="628969"/>
            <a:ext cx="1957200" cy="65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7200">
                <a:solidFill>
                  <a:srgbClr val="B0C6D3"/>
                </a:solidFill>
                <a:latin typeface="Frank Ruhl Libre"/>
                <a:ea typeface="Frank Ruhl Libre"/>
                <a:cs typeface="Frank Ruhl Libre"/>
                <a:sym typeface="Frank Ruhl Libre"/>
              </a:rPr>
              <a:t>“</a:t>
            </a:r>
            <a:endParaRPr sz="7200">
              <a:solidFill>
                <a:srgbClr val="B0C6D3"/>
              </a:solidFill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sp>
        <p:nvSpPr>
          <p:cNvPr id="48" name="Google Shape;48;p4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5"/>
          <p:cNvSpPr/>
          <p:nvPr/>
        </p:nvSpPr>
        <p:spPr>
          <a:xfrm>
            <a:off x="25" y="-7525"/>
            <a:ext cx="9144000" cy="5151000"/>
          </a:xfrm>
          <a:prstGeom prst="rect">
            <a:avLst/>
          </a:prstGeom>
          <a:solidFill>
            <a:srgbClr val="040E11">
              <a:alpha val="211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1" name="Google Shape;51;p5"/>
          <p:cNvGrpSpPr/>
          <p:nvPr/>
        </p:nvGrpSpPr>
        <p:grpSpPr>
          <a:xfrm>
            <a:off x="312475" y="304925"/>
            <a:ext cx="8519109" cy="4526109"/>
            <a:chOff x="312475" y="304925"/>
            <a:chExt cx="8519109" cy="4526109"/>
          </a:xfrm>
        </p:grpSpPr>
        <p:sp>
          <p:nvSpPr>
            <p:cNvPr id="52" name="Google Shape;52;p5"/>
            <p:cNvSpPr/>
            <p:nvPr/>
          </p:nvSpPr>
          <p:spPr>
            <a:xfrm>
              <a:off x="548725" y="541175"/>
              <a:ext cx="80466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5"/>
            <p:cNvSpPr/>
            <p:nvPr/>
          </p:nvSpPr>
          <p:spPr>
            <a:xfrm>
              <a:off x="624925" y="6173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54" name="Google Shape;54;p5"/>
            <p:cNvSpPr/>
            <p:nvPr/>
          </p:nvSpPr>
          <p:spPr>
            <a:xfrm rot="10800000">
              <a:off x="799550" y="8119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55" name="Google Shape;55;p5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2700000">
              <a:off x="696875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6" name="Google Shape;56;p5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100000">
              <a:off x="8294783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7" name="Google Shape;57;p5"/>
          <p:cNvGrpSpPr/>
          <p:nvPr/>
        </p:nvGrpSpPr>
        <p:grpSpPr>
          <a:xfrm>
            <a:off x="4433231" y="1195444"/>
            <a:ext cx="277537" cy="277654"/>
            <a:chOff x="1191725" y="238125"/>
            <a:chExt cx="5236550" cy="5238750"/>
          </a:xfrm>
        </p:grpSpPr>
        <p:sp>
          <p:nvSpPr>
            <p:cNvPr id="58" name="Google Shape;58;p5"/>
            <p:cNvSpPr/>
            <p:nvPr/>
          </p:nvSpPr>
          <p:spPr>
            <a:xfrm>
              <a:off x="2218800" y="1278375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0" y="1"/>
                  </a:moveTo>
                  <a:lnTo>
                    <a:pt x="23225" y="40116"/>
                  </a:lnTo>
                  <a:lnTo>
                    <a:pt x="37212" y="36158"/>
                  </a:lnTo>
                  <a:lnTo>
                    <a:pt x="40731" y="2296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59" name="Google Shape;59;p5"/>
            <p:cNvSpPr/>
            <p:nvPr/>
          </p:nvSpPr>
          <p:spPr>
            <a:xfrm>
              <a:off x="2227575" y="3429300"/>
              <a:ext cx="1002925" cy="1018300"/>
            </a:xfrm>
            <a:custGeom>
              <a:avLst/>
              <a:gdLst/>
              <a:ahLst/>
              <a:cxnLst/>
              <a:rect l="l" t="t" r="r" b="b"/>
              <a:pathLst>
                <a:path w="40117" h="40732" extrusionOk="0">
                  <a:moveTo>
                    <a:pt x="22962" y="1"/>
                  </a:moveTo>
                  <a:lnTo>
                    <a:pt x="1" y="40732"/>
                  </a:lnTo>
                  <a:lnTo>
                    <a:pt x="40116" y="17595"/>
                  </a:lnTo>
                  <a:lnTo>
                    <a:pt x="36158" y="3608"/>
                  </a:lnTo>
                  <a:lnTo>
                    <a:pt x="22962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60" name="Google Shape;60;p5"/>
            <p:cNvSpPr/>
            <p:nvPr/>
          </p:nvSpPr>
          <p:spPr>
            <a:xfrm>
              <a:off x="4385100" y="1267400"/>
              <a:ext cx="1005125" cy="1020500"/>
            </a:xfrm>
            <a:custGeom>
              <a:avLst/>
              <a:gdLst/>
              <a:ahLst/>
              <a:cxnLst/>
              <a:rect l="l" t="t" r="r" b="b"/>
              <a:pathLst>
                <a:path w="40205" h="40820" extrusionOk="0">
                  <a:moveTo>
                    <a:pt x="40204" y="0"/>
                  </a:moveTo>
                  <a:lnTo>
                    <a:pt x="1" y="23313"/>
                  </a:lnTo>
                  <a:lnTo>
                    <a:pt x="3872" y="37300"/>
                  </a:lnTo>
                  <a:lnTo>
                    <a:pt x="17155" y="40819"/>
                  </a:lnTo>
                  <a:lnTo>
                    <a:pt x="40204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61" name="Google Shape;61;p5"/>
            <p:cNvSpPr/>
            <p:nvPr/>
          </p:nvSpPr>
          <p:spPr>
            <a:xfrm>
              <a:off x="4380700" y="3435900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17507" y="1"/>
                  </a:moveTo>
                  <a:lnTo>
                    <a:pt x="3520" y="3872"/>
                  </a:lnTo>
                  <a:lnTo>
                    <a:pt x="1" y="17155"/>
                  </a:lnTo>
                  <a:lnTo>
                    <a:pt x="40732" y="40116"/>
                  </a:lnTo>
                  <a:lnTo>
                    <a:pt x="17507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62" name="Google Shape;62;p5"/>
            <p:cNvSpPr/>
            <p:nvPr/>
          </p:nvSpPr>
          <p:spPr>
            <a:xfrm>
              <a:off x="1191725" y="238125"/>
              <a:ext cx="5236550" cy="5238750"/>
            </a:xfrm>
            <a:custGeom>
              <a:avLst/>
              <a:gdLst/>
              <a:ahLst/>
              <a:cxnLst/>
              <a:rect l="l" t="t" r="r" b="b"/>
              <a:pathLst>
                <a:path w="209462" h="209550" extrusionOk="0">
                  <a:moveTo>
                    <a:pt x="103807" y="20761"/>
                  </a:moveTo>
                  <a:lnTo>
                    <a:pt x="103983" y="105391"/>
                  </a:lnTo>
                  <a:lnTo>
                    <a:pt x="103983" y="105391"/>
                  </a:lnTo>
                  <a:lnTo>
                    <a:pt x="89292" y="85245"/>
                  </a:lnTo>
                  <a:lnTo>
                    <a:pt x="103807" y="20761"/>
                  </a:lnTo>
                  <a:close/>
                  <a:moveTo>
                    <a:pt x="125097" y="89644"/>
                  </a:moveTo>
                  <a:lnTo>
                    <a:pt x="189668" y="104335"/>
                  </a:lnTo>
                  <a:lnTo>
                    <a:pt x="103983" y="105391"/>
                  </a:lnTo>
                  <a:lnTo>
                    <a:pt x="120170" y="124481"/>
                  </a:lnTo>
                  <a:lnTo>
                    <a:pt x="105479" y="188964"/>
                  </a:lnTo>
                  <a:lnTo>
                    <a:pt x="103983" y="105391"/>
                  </a:lnTo>
                  <a:lnTo>
                    <a:pt x="84277" y="120082"/>
                  </a:lnTo>
                  <a:lnTo>
                    <a:pt x="19706" y="105391"/>
                  </a:lnTo>
                  <a:lnTo>
                    <a:pt x="103983" y="105391"/>
                  </a:lnTo>
                  <a:lnTo>
                    <a:pt x="125097" y="89644"/>
                  </a:lnTo>
                  <a:close/>
                  <a:moveTo>
                    <a:pt x="104423" y="0"/>
                  </a:moveTo>
                  <a:lnTo>
                    <a:pt x="82518" y="82078"/>
                  </a:lnTo>
                  <a:lnTo>
                    <a:pt x="0" y="105127"/>
                  </a:lnTo>
                  <a:lnTo>
                    <a:pt x="81902" y="127032"/>
                  </a:lnTo>
                  <a:lnTo>
                    <a:pt x="104951" y="209550"/>
                  </a:lnTo>
                  <a:lnTo>
                    <a:pt x="126856" y="127472"/>
                  </a:lnTo>
                  <a:lnTo>
                    <a:pt x="209462" y="104511"/>
                  </a:lnTo>
                  <a:lnTo>
                    <a:pt x="127384" y="82694"/>
                  </a:lnTo>
                  <a:lnTo>
                    <a:pt x="104423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</p:grpSp>
      <p:sp>
        <p:nvSpPr>
          <p:cNvPr id="63" name="Google Shape;63;p5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5"/>
          <p:cNvSpPr txBox="1">
            <a:spLocks noGrp="1"/>
          </p:cNvSpPr>
          <p:nvPr>
            <p:ph type="body" idx="1"/>
          </p:nvPr>
        </p:nvSpPr>
        <p:spPr>
          <a:xfrm>
            <a:off x="1003200" y="1563725"/>
            <a:ext cx="7137600" cy="2760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600"/>
              </a:spcBef>
              <a:spcAft>
                <a:spcPts val="0"/>
              </a:spcAft>
              <a:buSzPts val="2400"/>
              <a:buChar char="➢"/>
              <a:defRPr/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SzPts val="2400"/>
              <a:buChar char="￫"/>
              <a:defRPr/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SzPts val="2400"/>
              <a:buChar char="￫"/>
              <a:defRPr/>
            </a:lvl3pPr>
            <a:lvl4pPr marL="1828800" lvl="3" indent="-381000" rtl="0">
              <a:spcBef>
                <a:spcPts val="0"/>
              </a:spcBef>
              <a:spcAft>
                <a:spcPts val="0"/>
              </a:spcAft>
              <a:buSzPts val="2400"/>
              <a:buChar char="￫"/>
              <a:defRPr/>
            </a:lvl4pPr>
            <a:lvl5pPr marL="2286000" lvl="4" indent="-381000" rtl="0">
              <a:spcBef>
                <a:spcPts val="0"/>
              </a:spcBef>
              <a:spcAft>
                <a:spcPts val="0"/>
              </a:spcAft>
              <a:buSzPts val="2400"/>
              <a:buChar char="￫"/>
              <a:defRPr/>
            </a:lvl5pPr>
            <a:lvl6pPr marL="2743200" lvl="5" indent="-381000" rtl="0">
              <a:spcBef>
                <a:spcPts val="0"/>
              </a:spcBef>
              <a:spcAft>
                <a:spcPts val="0"/>
              </a:spcAft>
              <a:buSzPts val="2400"/>
              <a:buChar char="￫"/>
              <a:defRPr/>
            </a:lvl6pPr>
            <a:lvl7pPr marL="3200400" lvl="6" indent="-381000" rtl="0">
              <a:spcBef>
                <a:spcPts val="0"/>
              </a:spcBef>
              <a:spcAft>
                <a:spcPts val="0"/>
              </a:spcAft>
              <a:buSzPts val="2400"/>
              <a:buChar char="￫"/>
              <a:defRPr/>
            </a:lvl7pPr>
            <a:lvl8pPr marL="3657600" lvl="7" indent="-381000" rtl="0">
              <a:spcBef>
                <a:spcPts val="0"/>
              </a:spcBef>
              <a:spcAft>
                <a:spcPts val="0"/>
              </a:spcAft>
              <a:buSzPts val="2400"/>
              <a:buChar char="￫"/>
              <a:defRPr/>
            </a:lvl8pPr>
            <a:lvl9pPr marL="4114800" lvl="8" indent="-381000" rtl="0">
              <a:spcBef>
                <a:spcPts val="0"/>
              </a:spcBef>
              <a:spcAft>
                <a:spcPts val="0"/>
              </a:spcAft>
              <a:buSzPts val="2400"/>
              <a:buChar char="￫"/>
              <a:defRPr/>
            </a:lvl9pPr>
          </a:lstStyle>
          <a:p>
            <a:endParaRPr/>
          </a:p>
        </p:txBody>
      </p:sp>
      <p:sp>
        <p:nvSpPr>
          <p:cNvPr id="65" name="Google Shape;65;p5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 + Image background">
  <p:cSld name="TITLE_AND_BODY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oogle Shape;67;p6"/>
          <p:cNvGrpSpPr/>
          <p:nvPr/>
        </p:nvGrpSpPr>
        <p:grpSpPr>
          <a:xfrm>
            <a:off x="325492" y="304925"/>
            <a:ext cx="4511142" cy="4526109"/>
            <a:chOff x="2316267" y="304925"/>
            <a:chExt cx="4511142" cy="4526109"/>
          </a:xfrm>
        </p:grpSpPr>
        <p:sp>
          <p:nvSpPr>
            <p:cNvPr id="68" name="Google Shape;68;p6"/>
            <p:cNvSpPr/>
            <p:nvPr/>
          </p:nvSpPr>
          <p:spPr>
            <a:xfrm>
              <a:off x="2550175" y="541175"/>
              <a:ext cx="40437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6"/>
            <p:cNvSpPr/>
            <p:nvPr/>
          </p:nvSpPr>
          <p:spPr>
            <a:xfrm>
              <a:off x="2626375" y="617375"/>
              <a:ext cx="3676062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70" name="Google Shape;70;p6"/>
            <p:cNvSpPr/>
            <p:nvPr/>
          </p:nvSpPr>
          <p:spPr>
            <a:xfrm rot="10800000">
              <a:off x="2841625" y="811975"/>
              <a:ext cx="3676062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71" name="Google Shape;71;p6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2700000">
              <a:off x="2700667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2" name="Google Shape;72;p6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100000">
              <a:off x="6290608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3" name="Google Shape;73;p6"/>
          <p:cNvGrpSpPr/>
          <p:nvPr/>
        </p:nvGrpSpPr>
        <p:grpSpPr>
          <a:xfrm>
            <a:off x="796444" y="1424044"/>
            <a:ext cx="277537" cy="277654"/>
            <a:chOff x="1191725" y="238125"/>
            <a:chExt cx="5236550" cy="5238750"/>
          </a:xfrm>
        </p:grpSpPr>
        <p:sp>
          <p:nvSpPr>
            <p:cNvPr id="74" name="Google Shape;74;p6"/>
            <p:cNvSpPr/>
            <p:nvPr/>
          </p:nvSpPr>
          <p:spPr>
            <a:xfrm>
              <a:off x="2218800" y="1278375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0" y="1"/>
                  </a:moveTo>
                  <a:lnTo>
                    <a:pt x="23225" y="40116"/>
                  </a:lnTo>
                  <a:lnTo>
                    <a:pt x="37212" y="36158"/>
                  </a:lnTo>
                  <a:lnTo>
                    <a:pt x="40731" y="2296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75" name="Google Shape;75;p6"/>
            <p:cNvSpPr/>
            <p:nvPr/>
          </p:nvSpPr>
          <p:spPr>
            <a:xfrm>
              <a:off x="2227575" y="3429300"/>
              <a:ext cx="1002925" cy="1018300"/>
            </a:xfrm>
            <a:custGeom>
              <a:avLst/>
              <a:gdLst/>
              <a:ahLst/>
              <a:cxnLst/>
              <a:rect l="l" t="t" r="r" b="b"/>
              <a:pathLst>
                <a:path w="40117" h="40732" extrusionOk="0">
                  <a:moveTo>
                    <a:pt x="22962" y="1"/>
                  </a:moveTo>
                  <a:lnTo>
                    <a:pt x="1" y="40732"/>
                  </a:lnTo>
                  <a:lnTo>
                    <a:pt x="40116" y="17595"/>
                  </a:lnTo>
                  <a:lnTo>
                    <a:pt x="36158" y="3608"/>
                  </a:lnTo>
                  <a:lnTo>
                    <a:pt x="22962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76" name="Google Shape;76;p6"/>
            <p:cNvSpPr/>
            <p:nvPr/>
          </p:nvSpPr>
          <p:spPr>
            <a:xfrm>
              <a:off x="4385100" y="1267400"/>
              <a:ext cx="1005125" cy="1020500"/>
            </a:xfrm>
            <a:custGeom>
              <a:avLst/>
              <a:gdLst/>
              <a:ahLst/>
              <a:cxnLst/>
              <a:rect l="l" t="t" r="r" b="b"/>
              <a:pathLst>
                <a:path w="40205" h="40820" extrusionOk="0">
                  <a:moveTo>
                    <a:pt x="40204" y="0"/>
                  </a:moveTo>
                  <a:lnTo>
                    <a:pt x="1" y="23313"/>
                  </a:lnTo>
                  <a:lnTo>
                    <a:pt x="3872" y="37300"/>
                  </a:lnTo>
                  <a:lnTo>
                    <a:pt x="17155" y="40819"/>
                  </a:lnTo>
                  <a:lnTo>
                    <a:pt x="40204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77" name="Google Shape;77;p6"/>
            <p:cNvSpPr/>
            <p:nvPr/>
          </p:nvSpPr>
          <p:spPr>
            <a:xfrm>
              <a:off x="4380700" y="3435900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17507" y="1"/>
                  </a:moveTo>
                  <a:lnTo>
                    <a:pt x="3520" y="3872"/>
                  </a:lnTo>
                  <a:lnTo>
                    <a:pt x="1" y="17155"/>
                  </a:lnTo>
                  <a:lnTo>
                    <a:pt x="40732" y="40116"/>
                  </a:lnTo>
                  <a:lnTo>
                    <a:pt x="17507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78" name="Google Shape;78;p6"/>
            <p:cNvSpPr/>
            <p:nvPr/>
          </p:nvSpPr>
          <p:spPr>
            <a:xfrm>
              <a:off x="1191725" y="238125"/>
              <a:ext cx="5236550" cy="5238750"/>
            </a:xfrm>
            <a:custGeom>
              <a:avLst/>
              <a:gdLst/>
              <a:ahLst/>
              <a:cxnLst/>
              <a:rect l="l" t="t" r="r" b="b"/>
              <a:pathLst>
                <a:path w="209462" h="209550" extrusionOk="0">
                  <a:moveTo>
                    <a:pt x="103807" y="20761"/>
                  </a:moveTo>
                  <a:lnTo>
                    <a:pt x="103983" y="105391"/>
                  </a:lnTo>
                  <a:lnTo>
                    <a:pt x="103983" y="105391"/>
                  </a:lnTo>
                  <a:lnTo>
                    <a:pt x="89292" y="85245"/>
                  </a:lnTo>
                  <a:lnTo>
                    <a:pt x="103807" y="20761"/>
                  </a:lnTo>
                  <a:close/>
                  <a:moveTo>
                    <a:pt x="125097" y="89644"/>
                  </a:moveTo>
                  <a:lnTo>
                    <a:pt x="189668" y="104335"/>
                  </a:lnTo>
                  <a:lnTo>
                    <a:pt x="103983" y="105391"/>
                  </a:lnTo>
                  <a:lnTo>
                    <a:pt x="120170" y="124481"/>
                  </a:lnTo>
                  <a:lnTo>
                    <a:pt x="105479" y="188964"/>
                  </a:lnTo>
                  <a:lnTo>
                    <a:pt x="103983" y="105391"/>
                  </a:lnTo>
                  <a:lnTo>
                    <a:pt x="84277" y="120082"/>
                  </a:lnTo>
                  <a:lnTo>
                    <a:pt x="19706" y="105391"/>
                  </a:lnTo>
                  <a:lnTo>
                    <a:pt x="103983" y="105391"/>
                  </a:lnTo>
                  <a:lnTo>
                    <a:pt x="125097" y="89644"/>
                  </a:lnTo>
                  <a:close/>
                  <a:moveTo>
                    <a:pt x="104423" y="0"/>
                  </a:moveTo>
                  <a:lnTo>
                    <a:pt x="82518" y="82078"/>
                  </a:lnTo>
                  <a:lnTo>
                    <a:pt x="0" y="105127"/>
                  </a:lnTo>
                  <a:lnTo>
                    <a:pt x="81902" y="127032"/>
                  </a:lnTo>
                  <a:lnTo>
                    <a:pt x="104951" y="209550"/>
                  </a:lnTo>
                  <a:lnTo>
                    <a:pt x="126856" y="127472"/>
                  </a:lnTo>
                  <a:lnTo>
                    <a:pt x="209462" y="104511"/>
                  </a:lnTo>
                  <a:lnTo>
                    <a:pt x="127384" y="82694"/>
                  </a:lnTo>
                  <a:lnTo>
                    <a:pt x="104423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</p:grpSp>
      <p:sp>
        <p:nvSpPr>
          <p:cNvPr id="79" name="Google Shape;79;p6"/>
          <p:cNvSpPr txBox="1">
            <a:spLocks noGrp="1"/>
          </p:cNvSpPr>
          <p:nvPr>
            <p:ph type="title"/>
          </p:nvPr>
        </p:nvSpPr>
        <p:spPr>
          <a:xfrm>
            <a:off x="796450" y="845975"/>
            <a:ext cx="35535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6"/>
          <p:cNvSpPr txBox="1">
            <a:spLocks noGrp="1"/>
          </p:cNvSpPr>
          <p:nvPr>
            <p:ph type="body" idx="1"/>
          </p:nvPr>
        </p:nvSpPr>
        <p:spPr>
          <a:xfrm>
            <a:off x="796450" y="1792325"/>
            <a:ext cx="3553500" cy="2404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 rtl="0">
              <a:spcBef>
                <a:spcPts val="600"/>
              </a:spcBef>
              <a:spcAft>
                <a:spcPts val="0"/>
              </a:spcAft>
              <a:buSzPts val="2000"/>
              <a:buChar char="➢"/>
              <a:defRPr sz="2000"/>
            </a:lvl1pPr>
            <a:lvl2pPr marL="914400" lvl="1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2pPr>
            <a:lvl3pPr marL="1371600" lvl="2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3pPr>
            <a:lvl4pPr marL="1828800" lvl="3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4pPr>
            <a:lvl5pPr marL="2286000" lvl="4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5pPr>
            <a:lvl6pPr marL="2743200" lvl="5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6pPr>
            <a:lvl7pPr marL="3200400" lvl="6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7pPr>
            <a:lvl8pPr marL="3657600" lvl="7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8pPr>
            <a:lvl9pPr marL="4114800" lvl="8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9pPr>
          </a:lstStyle>
          <a:p>
            <a:endParaRPr/>
          </a:p>
        </p:txBody>
      </p:sp>
      <p:sp>
        <p:nvSpPr>
          <p:cNvPr id="81" name="Google Shape;81;p6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7"/>
          <p:cNvSpPr/>
          <p:nvPr/>
        </p:nvSpPr>
        <p:spPr>
          <a:xfrm>
            <a:off x="25" y="-7525"/>
            <a:ext cx="9144000" cy="5151000"/>
          </a:xfrm>
          <a:prstGeom prst="rect">
            <a:avLst/>
          </a:prstGeom>
          <a:solidFill>
            <a:srgbClr val="040E11">
              <a:alpha val="211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4" name="Google Shape;84;p7"/>
          <p:cNvGrpSpPr/>
          <p:nvPr/>
        </p:nvGrpSpPr>
        <p:grpSpPr>
          <a:xfrm>
            <a:off x="312475" y="304925"/>
            <a:ext cx="8519109" cy="4526109"/>
            <a:chOff x="312475" y="304925"/>
            <a:chExt cx="8519109" cy="4526109"/>
          </a:xfrm>
        </p:grpSpPr>
        <p:sp>
          <p:nvSpPr>
            <p:cNvPr id="85" name="Google Shape;85;p7"/>
            <p:cNvSpPr/>
            <p:nvPr/>
          </p:nvSpPr>
          <p:spPr>
            <a:xfrm>
              <a:off x="548725" y="541175"/>
              <a:ext cx="80466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7"/>
            <p:cNvSpPr/>
            <p:nvPr/>
          </p:nvSpPr>
          <p:spPr>
            <a:xfrm>
              <a:off x="624925" y="6173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87" name="Google Shape;87;p7"/>
            <p:cNvSpPr/>
            <p:nvPr/>
          </p:nvSpPr>
          <p:spPr>
            <a:xfrm rot="10800000">
              <a:off x="799550" y="8119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88" name="Google Shape;88;p7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2700000">
              <a:off x="696875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9" name="Google Shape;89;p7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100000">
              <a:off x="8294783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90" name="Google Shape;90;p7"/>
          <p:cNvGrpSpPr/>
          <p:nvPr/>
        </p:nvGrpSpPr>
        <p:grpSpPr>
          <a:xfrm>
            <a:off x="4433231" y="1195444"/>
            <a:ext cx="277537" cy="277654"/>
            <a:chOff x="1191725" y="238125"/>
            <a:chExt cx="5236550" cy="5238750"/>
          </a:xfrm>
        </p:grpSpPr>
        <p:sp>
          <p:nvSpPr>
            <p:cNvPr id="91" name="Google Shape;91;p7"/>
            <p:cNvSpPr/>
            <p:nvPr/>
          </p:nvSpPr>
          <p:spPr>
            <a:xfrm>
              <a:off x="2218800" y="1278375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0" y="1"/>
                  </a:moveTo>
                  <a:lnTo>
                    <a:pt x="23225" y="40116"/>
                  </a:lnTo>
                  <a:lnTo>
                    <a:pt x="37212" y="36158"/>
                  </a:lnTo>
                  <a:lnTo>
                    <a:pt x="40731" y="2296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92" name="Google Shape;92;p7"/>
            <p:cNvSpPr/>
            <p:nvPr/>
          </p:nvSpPr>
          <p:spPr>
            <a:xfrm>
              <a:off x="2227575" y="3429300"/>
              <a:ext cx="1002925" cy="1018300"/>
            </a:xfrm>
            <a:custGeom>
              <a:avLst/>
              <a:gdLst/>
              <a:ahLst/>
              <a:cxnLst/>
              <a:rect l="l" t="t" r="r" b="b"/>
              <a:pathLst>
                <a:path w="40117" h="40732" extrusionOk="0">
                  <a:moveTo>
                    <a:pt x="22962" y="1"/>
                  </a:moveTo>
                  <a:lnTo>
                    <a:pt x="1" y="40732"/>
                  </a:lnTo>
                  <a:lnTo>
                    <a:pt x="40116" y="17595"/>
                  </a:lnTo>
                  <a:lnTo>
                    <a:pt x="36158" y="3608"/>
                  </a:lnTo>
                  <a:lnTo>
                    <a:pt x="22962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93" name="Google Shape;93;p7"/>
            <p:cNvSpPr/>
            <p:nvPr/>
          </p:nvSpPr>
          <p:spPr>
            <a:xfrm>
              <a:off x="4385100" y="1267400"/>
              <a:ext cx="1005125" cy="1020500"/>
            </a:xfrm>
            <a:custGeom>
              <a:avLst/>
              <a:gdLst/>
              <a:ahLst/>
              <a:cxnLst/>
              <a:rect l="l" t="t" r="r" b="b"/>
              <a:pathLst>
                <a:path w="40205" h="40820" extrusionOk="0">
                  <a:moveTo>
                    <a:pt x="40204" y="0"/>
                  </a:moveTo>
                  <a:lnTo>
                    <a:pt x="1" y="23313"/>
                  </a:lnTo>
                  <a:lnTo>
                    <a:pt x="3872" y="37300"/>
                  </a:lnTo>
                  <a:lnTo>
                    <a:pt x="17155" y="40819"/>
                  </a:lnTo>
                  <a:lnTo>
                    <a:pt x="40204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94" name="Google Shape;94;p7"/>
            <p:cNvSpPr/>
            <p:nvPr/>
          </p:nvSpPr>
          <p:spPr>
            <a:xfrm>
              <a:off x="4380700" y="3435900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17507" y="1"/>
                  </a:moveTo>
                  <a:lnTo>
                    <a:pt x="3520" y="3872"/>
                  </a:lnTo>
                  <a:lnTo>
                    <a:pt x="1" y="17155"/>
                  </a:lnTo>
                  <a:lnTo>
                    <a:pt x="40732" y="40116"/>
                  </a:lnTo>
                  <a:lnTo>
                    <a:pt x="17507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95" name="Google Shape;95;p7"/>
            <p:cNvSpPr/>
            <p:nvPr/>
          </p:nvSpPr>
          <p:spPr>
            <a:xfrm>
              <a:off x="1191725" y="238125"/>
              <a:ext cx="5236550" cy="5238750"/>
            </a:xfrm>
            <a:custGeom>
              <a:avLst/>
              <a:gdLst/>
              <a:ahLst/>
              <a:cxnLst/>
              <a:rect l="l" t="t" r="r" b="b"/>
              <a:pathLst>
                <a:path w="209462" h="209550" extrusionOk="0">
                  <a:moveTo>
                    <a:pt x="103807" y="20761"/>
                  </a:moveTo>
                  <a:lnTo>
                    <a:pt x="103983" y="105391"/>
                  </a:lnTo>
                  <a:lnTo>
                    <a:pt x="103983" y="105391"/>
                  </a:lnTo>
                  <a:lnTo>
                    <a:pt x="89292" y="85245"/>
                  </a:lnTo>
                  <a:lnTo>
                    <a:pt x="103807" y="20761"/>
                  </a:lnTo>
                  <a:close/>
                  <a:moveTo>
                    <a:pt x="125097" y="89644"/>
                  </a:moveTo>
                  <a:lnTo>
                    <a:pt x="189668" y="104335"/>
                  </a:lnTo>
                  <a:lnTo>
                    <a:pt x="103983" y="105391"/>
                  </a:lnTo>
                  <a:lnTo>
                    <a:pt x="120170" y="124481"/>
                  </a:lnTo>
                  <a:lnTo>
                    <a:pt x="105479" y="188964"/>
                  </a:lnTo>
                  <a:lnTo>
                    <a:pt x="103983" y="105391"/>
                  </a:lnTo>
                  <a:lnTo>
                    <a:pt x="84277" y="120082"/>
                  </a:lnTo>
                  <a:lnTo>
                    <a:pt x="19706" y="105391"/>
                  </a:lnTo>
                  <a:lnTo>
                    <a:pt x="103983" y="105391"/>
                  </a:lnTo>
                  <a:lnTo>
                    <a:pt x="125097" y="89644"/>
                  </a:lnTo>
                  <a:close/>
                  <a:moveTo>
                    <a:pt x="104423" y="0"/>
                  </a:moveTo>
                  <a:lnTo>
                    <a:pt x="82518" y="82078"/>
                  </a:lnTo>
                  <a:lnTo>
                    <a:pt x="0" y="105127"/>
                  </a:lnTo>
                  <a:lnTo>
                    <a:pt x="81902" y="127032"/>
                  </a:lnTo>
                  <a:lnTo>
                    <a:pt x="104951" y="209550"/>
                  </a:lnTo>
                  <a:lnTo>
                    <a:pt x="126856" y="127472"/>
                  </a:lnTo>
                  <a:lnTo>
                    <a:pt x="209462" y="104511"/>
                  </a:lnTo>
                  <a:lnTo>
                    <a:pt x="127384" y="82694"/>
                  </a:lnTo>
                  <a:lnTo>
                    <a:pt x="104423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</p:grpSp>
      <p:sp>
        <p:nvSpPr>
          <p:cNvPr id="96" name="Google Shape;96;p7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7"/>
          <p:cNvSpPr txBox="1">
            <a:spLocks noGrp="1"/>
          </p:cNvSpPr>
          <p:nvPr>
            <p:ph type="body" idx="1"/>
          </p:nvPr>
        </p:nvSpPr>
        <p:spPr>
          <a:xfrm>
            <a:off x="1003200" y="1563725"/>
            <a:ext cx="3356700" cy="2801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 rtl="0">
              <a:spcBef>
                <a:spcPts val="600"/>
              </a:spcBef>
              <a:spcAft>
                <a:spcPts val="0"/>
              </a:spcAft>
              <a:buSzPts val="2000"/>
              <a:buChar char="➢"/>
              <a:defRPr sz="2000"/>
            </a:lvl1pPr>
            <a:lvl2pPr marL="914400" lvl="1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2pPr>
            <a:lvl3pPr marL="1371600" lvl="2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3pPr>
            <a:lvl4pPr marL="1828800" lvl="3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4pPr>
            <a:lvl5pPr marL="2286000" lvl="4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5pPr>
            <a:lvl6pPr marL="2743200" lvl="5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6pPr>
            <a:lvl7pPr marL="3200400" lvl="6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7pPr>
            <a:lvl8pPr marL="3657600" lvl="7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8pPr>
            <a:lvl9pPr marL="4114800" lvl="8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9pPr>
          </a:lstStyle>
          <a:p>
            <a:endParaRPr/>
          </a:p>
        </p:txBody>
      </p:sp>
      <p:sp>
        <p:nvSpPr>
          <p:cNvPr id="98" name="Google Shape;98;p7"/>
          <p:cNvSpPr txBox="1">
            <a:spLocks noGrp="1"/>
          </p:cNvSpPr>
          <p:nvPr>
            <p:ph type="body" idx="2"/>
          </p:nvPr>
        </p:nvSpPr>
        <p:spPr>
          <a:xfrm>
            <a:off x="4784110" y="1563725"/>
            <a:ext cx="3356700" cy="2801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 rtl="0">
              <a:spcBef>
                <a:spcPts val="600"/>
              </a:spcBef>
              <a:spcAft>
                <a:spcPts val="0"/>
              </a:spcAft>
              <a:buSzPts val="2000"/>
              <a:buChar char="➢"/>
              <a:defRPr sz="2000"/>
            </a:lvl1pPr>
            <a:lvl2pPr marL="914400" lvl="1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2pPr>
            <a:lvl3pPr marL="1371600" lvl="2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3pPr>
            <a:lvl4pPr marL="1828800" lvl="3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4pPr>
            <a:lvl5pPr marL="2286000" lvl="4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5pPr>
            <a:lvl6pPr marL="2743200" lvl="5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6pPr>
            <a:lvl7pPr marL="3200400" lvl="6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7pPr>
            <a:lvl8pPr marL="3657600" lvl="7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8pPr>
            <a:lvl9pPr marL="4114800" lvl="8" indent="-355600" rtl="0">
              <a:spcBef>
                <a:spcPts val="0"/>
              </a:spcBef>
              <a:spcAft>
                <a:spcPts val="0"/>
              </a:spcAft>
              <a:buSzPts val="2000"/>
              <a:buChar char="￫"/>
              <a:defRPr sz="2000"/>
            </a:lvl9pPr>
          </a:lstStyle>
          <a:p>
            <a:endParaRPr/>
          </a:p>
        </p:txBody>
      </p:sp>
      <p:sp>
        <p:nvSpPr>
          <p:cNvPr id="99" name="Google Shape;99;p7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8"/>
          <p:cNvSpPr/>
          <p:nvPr/>
        </p:nvSpPr>
        <p:spPr>
          <a:xfrm>
            <a:off x="25" y="-7525"/>
            <a:ext cx="9144000" cy="5151000"/>
          </a:xfrm>
          <a:prstGeom prst="rect">
            <a:avLst/>
          </a:prstGeom>
          <a:solidFill>
            <a:srgbClr val="040E11">
              <a:alpha val="211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2" name="Google Shape;102;p8"/>
          <p:cNvGrpSpPr/>
          <p:nvPr/>
        </p:nvGrpSpPr>
        <p:grpSpPr>
          <a:xfrm>
            <a:off x="312475" y="304925"/>
            <a:ext cx="8519109" cy="4526109"/>
            <a:chOff x="312475" y="304925"/>
            <a:chExt cx="8519109" cy="4526109"/>
          </a:xfrm>
        </p:grpSpPr>
        <p:sp>
          <p:nvSpPr>
            <p:cNvPr id="103" name="Google Shape;103;p8"/>
            <p:cNvSpPr/>
            <p:nvPr/>
          </p:nvSpPr>
          <p:spPr>
            <a:xfrm>
              <a:off x="548725" y="541175"/>
              <a:ext cx="80466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8"/>
            <p:cNvSpPr/>
            <p:nvPr/>
          </p:nvSpPr>
          <p:spPr>
            <a:xfrm>
              <a:off x="624925" y="6173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05" name="Google Shape;105;p8"/>
            <p:cNvSpPr/>
            <p:nvPr/>
          </p:nvSpPr>
          <p:spPr>
            <a:xfrm rot="10800000">
              <a:off x="799550" y="8119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106" name="Google Shape;106;p8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2700000">
              <a:off x="696875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7" name="Google Shape;107;p8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100000">
              <a:off x="8294783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08" name="Google Shape;108;p8"/>
          <p:cNvGrpSpPr/>
          <p:nvPr/>
        </p:nvGrpSpPr>
        <p:grpSpPr>
          <a:xfrm>
            <a:off x="4433231" y="1195444"/>
            <a:ext cx="277537" cy="277654"/>
            <a:chOff x="1191725" y="238125"/>
            <a:chExt cx="5236550" cy="5238750"/>
          </a:xfrm>
        </p:grpSpPr>
        <p:sp>
          <p:nvSpPr>
            <p:cNvPr id="109" name="Google Shape;109;p8"/>
            <p:cNvSpPr/>
            <p:nvPr/>
          </p:nvSpPr>
          <p:spPr>
            <a:xfrm>
              <a:off x="2218800" y="1278375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0" y="1"/>
                  </a:moveTo>
                  <a:lnTo>
                    <a:pt x="23225" y="40116"/>
                  </a:lnTo>
                  <a:lnTo>
                    <a:pt x="37212" y="36158"/>
                  </a:lnTo>
                  <a:lnTo>
                    <a:pt x="40731" y="2296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10" name="Google Shape;110;p8"/>
            <p:cNvSpPr/>
            <p:nvPr/>
          </p:nvSpPr>
          <p:spPr>
            <a:xfrm>
              <a:off x="2227575" y="3429300"/>
              <a:ext cx="1002925" cy="1018300"/>
            </a:xfrm>
            <a:custGeom>
              <a:avLst/>
              <a:gdLst/>
              <a:ahLst/>
              <a:cxnLst/>
              <a:rect l="l" t="t" r="r" b="b"/>
              <a:pathLst>
                <a:path w="40117" h="40732" extrusionOk="0">
                  <a:moveTo>
                    <a:pt x="22962" y="1"/>
                  </a:moveTo>
                  <a:lnTo>
                    <a:pt x="1" y="40732"/>
                  </a:lnTo>
                  <a:lnTo>
                    <a:pt x="40116" y="17595"/>
                  </a:lnTo>
                  <a:lnTo>
                    <a:pt x="36158" y="3608"/>
                  </a:lnTo>
                  <a:lnTo>
                    <a:pt x="22962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11" name="Google Shape;111;p8"/>
            <p:cNvSpPr/>
            <p:nvPr/>
          </p:nvSpPr>
          <p:spPr>
            <a:xfrm>
              <a:off x="4385100" y="1267400"/>
              <a:ext cx="1005125" cy="1020500"/>
            </a:xfrm>
            <a:custGeom>
              <a:avLst/>
              <a:gdLst/>
              <a:ahLst/>
              <a:cxnLst/>
              <a:rect l="l" t="t" r="r" b="b"/>
              <a:pathLst>
                <a:path w="40205" h="40820" extrusionOk="0">
                  <a:moveTo>
                    <a:pt x="40204" y="0"/>
                  </a:moveTo>
                  <a:lnTo>
                    <a:pt x="1" y="23313"/>
                  </a:lnTo>
                  <a:lnTo>
                    <a:pt x="3872" y="37300"/>
                  </a:lnTo>
                  <a:lnTo>
                    <a:pt x="17155" y="40819"/>
                  </a:lnTo>
                  <a:lnTo>
                    <a:pt x="40204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12" name="Google Shape;112;p8"/>
            <p:cNvSpPr/>
            <p:nvPr/>
          </p:nvSpPr>
          <p:spPr>
            <a:xfrm>
              <a:off x="4380700" y="3435900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17507" y="1"/>
                  </a:moveTo>
                  <a:lnTo>
                    <a:pt x="3520" y="3872"/>
                  </a:lnTo>
                  <a:lnTo>
                    <a:pt x="1" y="17155"/>
                  </a:lnTo>
                  <a:lnTo>
                    <a:pt x="40732" y="40116"/>
                  </a:lnTo>
                  <a:lnTo>
                    <a:pt x="17507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13" name="Google Shape;113;p8"/>
            <p:cNvSpPr/>
            <p:nvPr/>
          </p:nvSpPr>
          <p:spPr>
            <a:xfrm>
              <a:off x="1191725" y="238125"/>
              <a:ext cx="5236550" cy="5238750"/>
            </a:xfrm>
            <a:custGeom>
              <a:avLst/>
              <a:gdLst/>
              <a:ahLst/>
              <a:cxnLst/>
              <a:rect l="l" t="t" r="r" b="b"/>
              <a:pathLst>
                <a:path w="209462" h="209550" extrusionOk="0">
                  <a:moveTo>
                    <a:pt x="103807" y="20761"/>
                  </a:moveTo>
                  <a:lnTo>
                    <a:pt x="103983" y="105391"/>
                  </a:lnTo>
                  <a:lnTo>
                    <a:pt x="103983" y="105391"/>
                  </a:lnTo>
                  <a:lnTo>
                    <a:pt x="89292" y="85245"/>
                  </a:lnTo>
                  <a:lnTo>
                    <a:pt x="103807" y="20761"/>
                  </a:lnTo>
                  <a:close/>
                  <a:moveTo>
                    <a:pt x="125097" y="89644"/>
                  </a:moveTo>
                  <a:lnTo>
                    <a:pt x="189668" y="104335"/>
                  </a:lnTo>
                  <a:lnTo>
                    <a:pt x="103983" y="105391"/>
                  </a:lnTo>
                  <a:lnTo>
                    <a:pt x="120170" y="124481"/>
                  </a:lnTo>
                  <a:lnTo>
                    <a:pt x="105479" y="188964"/>
                  </a:lnTo>
                  <a:lnTo>
                    <a:pt x="103983" y="105391"/>
                  </a:lnTo>
                  <a:lnTo>
                    <a:pt x="84277" y="120082"/>
                  </a:lnTo>
                  <a:lnTo>
                    <a:pt x="19706" y="105391"/>
                  </a:lnTo>
                  <a:lnTo>
                    <a:pt x="103983" y="105391"/>
                  </a:lnTo>
                  <a:lnTo>
                    <a:pt x="125097" y="89644"/>
                  </a:lnTo>
                  <a:close/>
                  <a:moveTo>
                    <a:pt x="104423" y="0"/>
                  </a:moveTo>
                  <a:lnTo>
                    <a:pt x="82518" y="82078"/>
                  </a:lnTo>
                  <a:lnTo>
                    <a:pt x="0" y="105127"/>
                  </a:lnTo>
                  <a:lnTo>
                    <a:pt x="81902" y="127032"/>
                  </a:lnTo>
                  <a:lnTo>
                    <a:pt x="104951" y="209550"/>
                  </a:lnTo>
                  <a:lnTo>
                    <a:pt x="126856" y="127472"/>
                  </a:lnTo>
                  <a:lnTo>
                    <a:pt x="209462" y="104511"/>
                  </a:lnTo>
                  <a:lnTo>
                    <a:pt x="127384" y="82694"/>
                  </a:lnTo>
                  <a:lnTo>
                    <a:pt x="104423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</p:grpSp>
      <p:sp>
        <p:nvSpPr>
          <p:cNvPr id="114" name="Google Shape;114;p8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8"/>
          <p:cNvSpPr txBox="1">
            <a:spLocks noGrp="1"/>
          </p:cNvSpPr>
          <p:nvPr>
            <p:ph type="body" idx="1"/>
          </p:nvPr>
        </p:nvSpPr>
        <p:spPr>
          <a:xfrm>
            <a:off x="1003200" y="1563725"/>
            <a:ext cx="2233800" cy="2747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SzPts val="1600"/>
              <a:buChar char="➢"/>
              <a:defRPr sz="16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9pPr>
          </a:lstStyle>
          <a:p>
            <a:endParaRPr/>
          </a:p>
        </p:txBody>
      </p:sp>
      <p:sp>
        <p:nvSpPr>
          <p:cNvPr id="116" name="Google Shape;116;p8"/>
          <p:cNvSpPr txBox="1">
            <a:spLocks noGrp="1"/>
          </p:cNvSpPr>
          <p:nvPr>
            <p:ph type="body" idx="2"/>
          </p:nvPr>
        </p:nvSpPr>
        <p:spPr>
          <a:xfrm>
            <a:off x="3455100" y="1563725"/>
            <a:ext cx="2233800" cy="2747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SzPts val="1600"/>
              <a:buChar char="➢"/>
              <a:defRPr sz="16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9pPr>
          </a:lstStyle>
          <a:p>
            <a:endParaRPr/>
          </a:p>
        </p:txBody>
      </p:sp>
      <p:sp>
        <p:nvSpPr>
          <p:cNvPr id="117" name="Google Shape;117;p8"/>
          <p:cNvSpPr txBox="1">
            <a:spLocks noGrp="1"/>
          </p:cNvSpPr>
          <p:nvPr>
            <p:ph type="body" idx="3"/>
          </p:nvPr>
        </p:nvSpPr>
        <p:spPr>
          <a:xfrm>
            <a:off x="5907003" y="1563725"/>
            <a:ext cx="2233800" cy="2747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SzPts val="1600"/>
              <a:buChar char="➢"/>
              <a:defRPr sz="16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Char char="￫"/>
              <a:defRPr sz="1600"/>
            </a:lvl9pPr>
          </a:lstStyle>
          <a:p>
            <a:endParaRPr/>
          </a:p>
        </p:txBody>
      </p:sp>
      <p:sp>
        <p:nvSpPr>
          <p:cNvPr id="118" name="Google Shape;118;p8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9"/>
          <p:cNvSpPr/>
          <p:nvPr/>
        </p:nvSpPr>
        <p:spPr>
          <a:xfrm>
            <a:off x="25" y="-7525"/>
            <a:ext cx="9144000" cy="5151000"/>
          </a:xfrm>
          <a:prstGeom prst="rect">
            <a:avLst/>
          </a:prstGeom>
          <a:solidFill>
            <a:srgbClr val="040E11">
              <a:alpha val="211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1" name="Google Shape;121;p9"/>
          <p:cNvGrpSpPr/>
          <p:nvPr/>
        </p:nvGrpSpPr>
        <p:grpSpPr>
          <a:xfrm>
            <a:off x="312475" y="304925"/>
            <a:ext cx="8519109" cy="4526109"/>
            <a:chOff x="312475" y="304925"/>
            <a:chExt cx="8519109" cy="4526109"/>
          </a:xfrm>
        </p:grpSpPr>
        <p:sp>
          <p:nvSpPr>
            <p:cNvPr id="122" name="Google Shape;122;p9"/>
            <p:cNvSpPr/>
            <p:nvPr/>
          </p:nvSpPr>
          <p:spPr>
            <a:xfrm>
              <a:off x="548725" y="541175"/>
              <a:ext cx="80466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9"/>
            <p:cNvSpPr/>
            <p:nvPr/>
          </p:nvSpPr>
          <p:spPr>
            <a:xfrm>
              <a:off x="624925" y="6173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24" name="Google Shape;124;p9"/>
            <p:cNvSpPr/>
            <p:nvPr/>
          </p:nvSpPr>
          <p:spPr>
            <a:xfrm rot="10800000">
              <a:off x="799550" y="8119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125" name="Google Shape;125;p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2700000">
              <a:off x="696875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6" name="Google Shape;126;p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100000">
              <a:off x="8294783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27" name="Google Shape;127;p9"/>
          <p:cNvGrpSpPr/>
          <p:nvPr/>
        </p:nvGrpSpPr>
        <p:grpSpPr>
          <a:xfrm>
            <a:off x="4433231" y="1195444"/>
            <a:ext cx="277537" cy="277654"/>
            <a:chOff x="1191725" y="238125"/>
            <a:chExt cx="5236550" cy="5238750"/>
          </a:xfrm>
        </p:grpSpPr>
        <p:sp>
          <p:nvSpPr>
            <p:cNvPr id="128" name="Google Shape;128;p9"/>
            <p:cNvSpPr/>
            <p:nvPr/>
          </p:nvSpPr>
          <p:spPr>
            <a:xfrm>
              <a:off x="2218800" y="1278375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0" y="1"/>
                  </a:moveTo>
                  <a:lnTo>
                    <a:pt x="23225" y="40116"/>
                  </a:lnTo>
                  <a:lnTo>
                    <a:pt x="37212" y="36158"/>
                  </a:lnTo>
                  <a:lnTo>
                    <a:pt x="40731" y="2296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29" name="Google Shape;129;p9"/>
            <p:cNvSpPr/>
            <p:nvPr/>
          </p:nvSpPr>
          <p:spPr>
            <a:xfrm>
              <a:off x="2227575" y="3429300"/>
              <a:ext cx="1002925" cy="1018300"/>
            </a:xfrm>
            <a:custGeom>
              <a:avLst/>
              <a:gdLst/>
              <a:ahLst/>
              <a:cxnLst/>
              <a:rect l="l" t="t" r="r" b="b"/>
              <a:pathLst>
                <a:path w="40117" h="40732" extrusionOk="0">
                  <a:moveTo>
                    <a:pt x="22962" y="1"/>
                  </a:moveTo>
                  <a:lnTo>
                    <a:pt x="1" y="40732"/>
                  </a:lnTo>
                  <a:lnTo>
                    <a:pt x="40116" y="17595"/>
                  </a:lnTo>
                  <a:lnTo>
                    <a:pt x="36158" y="3608"/>
                  </a:lnTo>
                  <a:lnTo>
                    <a:pt x="22962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30" name="Google Shape;130;p9"/>
            <p:cNvSpPr/>
            <p:nvPr/>
          </p:nvSpPr>
          <p:spPr>
            <a:xfrm>
              <a:off x="4385100" y="1267400"/>
              <a:ext cx="1005125" cy="1020500"/>
            </a:xfrm>
            <a:custGeom>
              <a:avLst/>
              <a:gdLst/>
              <a:ahLst/>
              <a:cxnLst/>
              <a:rect l="l" t="t" r="r" b="b"/>
              <a:pathLst>
                <a:path w="40205" h="40820" extrusionOk="0">
                  <a:moveTo>
                    <a:pt x="40204" y="0"/>
                  </a:moveTo>
                  <a:lnTo>
                    <a:pt x="1" y="23313"/>
                  </a:lnTo>
                  <a:lnTo>
                    <a:pt x="3872" y="37300"/>
                  </a:lnTo>
                  <a:lnTo>
                    <a:pt x="17155" y="40819"/>
                  </a:lnTo>
                  <a:lnTo>
                    <a:pt x="40204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31" name="Google Shape;131;p9"/>
            <p:cNvSpPr/>
            <p:nvPr/>
          </p:nvSpPr>
          <p:spPr>
            <a:xfrm>
              <a:off x="4380700" y="3435900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17507" y="1"/>
                  </a:moveTo>
                  <a:lnTo>
                    <a:pt x="3520" y="3872"/>
                  </a:lnTo>
                  <a:lnTo>
                    <a:pt x="1" y="17155"/>
                  </a:lnTo>
                  <a:lnTo>
                    <a:pt x="40732" y="40116"/>
                  </a:lnTo>
                  <a:lnTo>
                    <a:pt x="17507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32" name="Google Shape;132;p9"/>
            <p:cNvSpPr/>
            <p:nvPr/>
          </p:nvSpPr>
          <p:spPr>
            <a:xfrm>
              <a:off x="1191725" y="238125"/>
              <a:ext cx="5236550" cy="5238750"/>
            </a:xfrm>
            <a:custGeom>
              <a:avLst/>
              <a:gdLst/>
              <a:ahLst/>
              <a:cxnLst/>
              <a:rect l="l" t="t" r="r" b="b"/>
              <a:pathLst>
                <a:path w="209462" h="209550" extrusionOk="0">
                  <a:moveTo>
                    <a:pt x="103807" y="20761"/>
                  </a:moveTo>
                  <a:lnTo>
                    <a:pt x="103983" y="105391"/>
                  </a:lnTo>
                  <a:lnTo>
                    <a:pt x="103983" y="105391"/>
                  </a:lnTo>
                  <a:lnTo>
                    <a:pt x="89292" y="85245"/>
                  </a:lnTo>
                  <a:lnTo>
                    <a:pt x="103807" y="20761"/>
                  </a:lnTo>
                  <a:close/>
                  <a:moveTo>
                    <a:pt x="125097" y="89644"/>
                  </a:moveTo>
                  <a:lnTo>
                    <a:pt x="189668" y="104335"/>
                  </a:lnTo>
                  <a:lnTo>
                    <a:pt x="103983" y="105391"/>
                  </a:lnTo>
                  <a:lnTo>
                    <a:pt x="120170" y="124481"/>
                  </a:lnTo>
                  <a:lnTo>
                    <a:pt x="105479" y="188964"/>
                  </a:lnTo>
                  <a:lnTo>
                    <a:pt x="103983" y="105391"/>
                  </a:lnTo>
                  <a:lnTo>
                    <a:pt x="84277" y="120082"/>
                  </a:lnTo>
                  <a:lnTo>
                    <a:pt x="19706" y="105391"/>
                  </a:lnTo>
                  <a:lnTo>
                    <a:pt x="103983" y="105391"/>
                  </a:lnTo>
                  <a:lnTo>
                    <a:pt x="125097" y="89644"/>
                  </a:lnTo>
                  <a:close/>
                  <a:moveTo>
                    <a:pt x="104423" y="0"/>
                  </a:moveTo>
                  <a:lnTo>
                    <a:pt x="82518" y="82078"/>
                  </a:lnTo>
                  <a:lnTo>
                    <a:pt x="0" y="105127"/>
                  </a:lnTo>
                  <a:lnTo>
                    <a:pt x="81902" y="127032"/>
                  </a:lnTo>
                  <a:lnTo>
                    <a:pt x="104951" y="209550"/>
                  </a:lnTo>
                  <a:lnTo>
                    <a:pt x="126856" y="127472"/>
                  </a:lnTo>
                  <a:lnTo>
                    <a:pt x="209462" y="104511"/>
                  </a:lnTo>
                  <a:lnTo>
                    <a:pt x="127384" y="82694"/>
                  </a:lnTo>
                  <a:lnTo>
                    <a:pt x="104423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</p:grpSp>
      <p:sp>
        <p:nvSpPr>
          <p:cNvPr id="133" name="Google Shape;133;p9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9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0"/>
          <p:cNvSpPr/>
          <p:nvPr/>
        </p:nvSpPr>
        <p:spPr>
          <a:xfrm>
            <a:off x="25" y="-7525"/>
            <a:ext cx="9144000" cy="5151000"/>
          </a:xfrm>
          <a:prstGeom prst="rect">
            <a:avLst/>
          </a:prstGeom>
          <a:solidFill>
            <a:srgbClr val="040E11">
              <a:alpha val="211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7" name="Google Shape;137;p10"/>
          <p:cNvGrpSpPr/>
          <p:nvPr/>
        </p:nvGrpSpPr>
        <p:grpSpPr>
          <a:xfrm>
            <a:off x="312475" y="304925"/>
            <a:ext cx="8519109" cy="4526109"/>
            <a:chOff x="312475" y="304925"/>
            <a:chExt cx="8519109" cy="4526109"/>
          </a:xfrm>
        </p:grpSpPr>
        <p:sp>
          <p:nvSpPr>
            <p:cNvPr id="138" name="Google Shape;138;p10"/>
            <p:cNvSpPr/>
            <p:nvPr/>
          </p:nvSpPr>
          <p:spPr>
            <a:xfrm>
              <a:off x="548725" y="541175"/>
              <a:ext cx="80466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10"/>
            <p:cNvSpPr/>
            <p:nvPr/>
          </p:nvSpPr>
          <p:spPr>
            <a:xfrm>
              <a:off x="624925" y="6173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40" name="Google Shape;140;p10"/>
            <p:cNvSpPr/>
            <p:nvPr/>
          </p:nvSpPr>
          <p:spPr>
            <a:xfrm rot="10800000">
              <a:off x="799550" y="8119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141" name="Google Shape;141;p10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2700000">
              <a:off x="696875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2" name="Google Shape;142;p10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100000">
              <a:off x="8294783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43" name="Google Shape;143;p10"/>
          <p:cNvGrpSpPr/>
          <p:nvPr/>
        </p:nvGrpSpPr>
        <p:grpSpPr>
          <a:xfrm>
            <a:off x="4433231" y="3823844"/>
            <a:ext cx="277537" cy="277654"/>
            <a:chOff x="1191725" y="238125"/>
            <a:chExt cx="5236550" cy="5238750"/>
          </a:xfrm>
        </p:grpSpPr>
        <p:sp>
          <p:nvSpPr>
            <p:cNvPr id="144" name="Google Shape;144;p10"/>
            <p:cNvSpPr/>
            <p:nvPr/>
          </p:nvSpPr>
          <p:spPr>
            <a:xfrm>
              <a:off x="2218800" y="1278375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0" y="1"/>
                  </a:moveTo>
                  <a:lnTo>
                    <a:pt x="23225" y="40116"/>
                  </a:lnTo>
                  <a:lnTo>
                    <a:pt x="37212" y="36158"/>
                  </a:lnTo>
                  <a:lnTo>
                    <a:pt x="40731" y="2296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45" name="Google Shape;145;p10"/>
            <p:cNvSpPr/>
            <p:nvPr/>
          </p:nvSpPr>
          <p:spPr>
            <a:xfrm>
              <a:off x="2227575" y="3429300"/>
              <a:ext cx="1002925" cy="1018300"/>
            </a:xfrm>
            <a:custGeom>
              <a:avLst/>
              <a:gdLst/>
              <a:ahLst/>
              <a:cxnLst/>
              <a:rect l="l" t="t" r="r" b="b"/>
              <a:pathLst>
                <a:path w="40117" h="40732" extrusionOk="0">
                  <a:moveTo>
                    <a:pt x="22962" y="1"/>
                  </a:moveTo>
                  <a:lnTo>
                    <a:pt x="1" y="40732"/>
                  </a:lnTo>
                  <a:lnTo>
                    <a:pt x="40116" y="17595"/>
                  </a:lnTo>
                  <a:lnTo>
                    <a:pt x="36158" y="3608"/>
                  </a:lnTo>
                  <a:lnTo>
                    <a:pt x="22962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46" name="Google Shape;146;p10"/>
            <p:cNvSpPr/>
            <p:nvPr/>
          </p:nvSpPr>
          <p:spPr>
            <a:xfrm>
              <a:off x="4385100" y="1267400"/>
              <a:ext cx="1005125" cy="1020500"/>
            </a:xfrm>
            <a:custGeom>
              <a:avLst/>
              <a:gdLst/>
              <a:ahLst/>
              <a:cxnLst/>
              <a:rect l="l" t="t" r="r" b="b"/>
              <a:pathLst>
                <a:path w="40205" h="40820" extrusionOk="0">
                  <a:moveTo>
                    <a:pt x="40204" y="0"/>
                  </a:moveTo>
                  <a:lnTo>
                    <a:pt x="1" y="23313"/>
                  </a:lnTo>
                  <a:lnTo>
                    <a:pt x="3872" y="37300"/>
                  </a:lnTo>
                  <a:lnTo>
                    <a:pt x="17155" y="40819"/>
                  </a:lnTo>
                  <a:lnTo>
                    <a:pt x="40204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47" name="Google Shape;147;p10"/>
            <p:cNvSpPr/>
            <p:nvPr/>
          </p:nvSpPr>
          <p:spPr>
            <a:xfrm>
              <a:off x="4380700" y="3435900"/>
              <a:ext cx="1018300" cy="1002925"/>
            </a:xfrm>
            <a:custGeom>
              <a:avLst/>
              <a:gdLst/>
              <a:ahLst/>
              <a:cxnLst/>
              <a:rect l="l" t="t" r="r" b="b"/>
              <a:pathLst>
                <a:path w="40732" h="40117" extrusionOk="0">
                  <a:moveTo>
                    <a:pt x="17507" y="1"/>
                  </a:moveTo>
                  <a:lnTo>
                    <a:pt x="3520" y="3872"/>
                  </a:lnTo>
                  <a:lnTo>
                    <a:pt x="1" y="17155"/>
                  </a:lnTo>
                  <a:lnTo>
                    <a:pt x="40732" y="40116"/>
                  </a:lnTo>
                  <a:lnTo>
                    <a:pt x="17507" y="1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  <p:sp>
          <p:nvSpPr>
            <p:cNvPr id="148" name="Google Shape;148;p10"/>
            <p:cNvSpPr/>
            <p:nvPr/>
          </p:nvSpPr>
          <p:spPr>
            <a:xfrm>
              <a:off x="1191725" y="238125"/>
              <a:ext cx="5236550" cy="5238750"/>
            </a:xfrm>
            <a:custGeom>
              <a:avLst/>
              <a:gdLst/>
              <a:ahLst/>
              <a:cxnLst/>
              <a:rect l="l" t="t" r="r" b="b"/>
              <a:pathLst>
                <a:path w="209462" h="209550" extrusionOk="0">
                  <a:moveTo>
                    <a:pt x="103807" y="20761"/>
                  </a:moveTo>
                  <a:lnTo>
                    <a:pt x="103983" y="105391"/>
                  </a:lnTo>
                  <a:lnTo>
                    <a:pt x="103983" y="105391"/>
                  </a:lnTo>
                  <a:lnTo>
                    <a:pt x="89292" y="85245"/>
                  </a:lnTo>
                  <a:lnTo>
                    <a:pt x="103807" y="20761"/>
                  </a:lnTo>
                  <a:close/>
                  <a:moveTo>
                    <a:pt x="125097" y="89644"/>
                  </a:moveTo>
                  <a:lnTo>
                    <a:pt x="189668" y="104335"/>
                  </a:lnTo>
                  <a:lnTo>
                    <a:pt x="103983" y="105391"/>
                  </a:lnTo>
                  <a:lnTo>
                    <a:pt x="120170" y="124481"/>
                  </a:lnTo>
                  <a:lnTo>
                    <a:pt x="105479" y="188964"/>
                  </a:lnTo>
                  <a:lnTo>
                    <a:pt x="103983" y="105391"/>
                  </a:lnTo>
                  <a:lnTo>
                    <a:pt x="84277" y="120082"/>
                  </a:lnTo>
                  <a:lnTo>
                    <a:pt x="19706" y="105391"/>
                  </a:lnTo>
                  <a:lnTo>
                    <a:pt x="103983" y="105391"/>
                  </a:lnTo>
                  <a:lnTo>
                    <a:pt x="125097" y="89644"/>
                  </a:lnTo>
                  <a:close/>
                  <a:moveTo>
                    <a:pt x="104423" y="0"/>
                  </a:moveTo>
                  <a:lnTo>
                    <a:pt x="82518" y="82078"/>
                  </a:lnTo>
                  <a:lnTo>
                    <a:pt x="0" y="105127"/>
                  </a:lnTo>
                  <a:lnTo>
                    <a:pt x="81902" y="127032"/>
                  </a:lnTo>
                  <a:lnTo>
                    <a:pt x="104951" y="209550"/>
                  </a:lnTo>
                  <a:lnTo>
                    <a:pt x="126856" y="127472"/>
                  </a:lnTo>
                  <a:lnTo>
                    <a:pt x="209462" y="104511"/>
                  </a:lnTo>
                  <a:lnTo>
                    <a:pt x="127384" y="82694"/>
                  </a:lnTo>
                  <a:lnTo>
                    <a:pt x="104423" y="0"/>
                  </a:lnTo>
                  <a:close/>
                </a:path>
              </a:pathLst>
            </a:custGeom>
            <a:solidFill>
              <a:srgbClr val="B0C6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0C6D3"/>
                </a:solidFill>
              </a:endParaRPr>
            </a:p>
          </p:txBody>
        </p:sp>
      </p:grpSp>
      <p:sp>
        <p:nvSpPr>
          <p:cNvPr id="149" name="Google Shape;149;p10"/>
          <p:cNvSpPr txBox="1">
            <a:spLocks noGrp="1"/>
          </p:cNvSpPr>
          <p:nvPr>
            <p:ph type="body" idx="1"/>
          </p:nvPr>
        </p:nvSpPr>
        <p:spPr>
          <a:xfrm>
            <a:off x="735200" y="4101500"/>
            <a:ext cx="7673700" cy="27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ctr" rtl="0">
              <a:spcBef>
                <a:spcPts val="360"/>
              </a:spcBef>
              <a:spcAft>
                <a:spcPts val="0"/>
              </a:spcAft>
              <a:buClr>
                <a:srgbClr val="8A9BA6"/>
              </a:buClr>
              <a:buSzPts val="1400"/>
              <a:buNone/>
              <a:defRPr sz="1400" i="1">
                <a:solidFill>
                  <a:srgbClr val="8A9BA6"/>
                </a:solidFill>
              </a:defRPr>
            </a:lvl1pPr>
          </a:lstStyle>
          <a:p>
            <a:endParaRPr/>
          </a:p>
        </p:txBody>
      </p:sp>
      <p:sp>
        <p:nvSpPr>
          <p:cNvPr id="150" name="Google Shape;150;p10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1"/>
          <p:cNvSpPr/>
          <p:nvPr/>
        </p:nvSpPr>
        <p:spPr>
          <a:xfrm>
            <a:off x="25" y="-7525"/>
            <a:ext cx="9144000" cy="5151000"/>
          </a:xfrm>
          <a:prstGeom prst="rect">
            <a:avLst/>
          </a:prstGeom>
          <a:solidFill>
            <a:srgbClr val="040E11">
              <a:alpha val="211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3" name="Google Shape;153;p11"/>
          <p:cNvGrpSpPr/>
          <p:nvPr/>
        </p:nvGrpSpPr>
        <p:grpSpPr>
          <a:xfrm>
            <a:off x="312475" y="304925"/>
            <a:ext cx="8519109" cy="4526109"/>
            <a:chOff x="312475" y="304925"/>
            <a:chExt cx="8519109" cy="4526109"/>
          </a:xfrm>
        </p:grpSpPr>
        <p:sp>
          <p:nvSpPr>
            <p:cNvPr id="154" name="Google Shape;154;p11"/>
            <p:cNvSpPr/>
            <p:nvPr/>
          </p:nvSpPr>
          <p:spPr>
            <a:xfrm>
              <a:off x="548725" y="541175"/>
              <a:ext cx="8046600" cy="4053600"/>
            </a:xfrm>
            <a:prstGeom prst="snip2DiagRect">
              <a:avLst>
                <a:gd name="adj1" fmla="val 0"/>
                <a:gd name="adj2" fmla="val 8729"/>
              </a:avLst>
            </a:prstGeom>
            <a:solidFill>
              <a:srgbClr val="FFFFFF"/>
            </a:solidFill>
            <a:ln>
              <a:noFill/>
            </a:ln>
            <a:effectLst>
              <a:outerShdw blurRad="42863" dist="9525" algn="bl" rotWithShape="0">
                <a:srgbClr val="000000">
                  <a:alpha val="68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11"/>
            <p:cNvSpPr/>
            <p:nvPr/>
          </p:nvSpPr>
          <p:spPr>
            <a:xfrm>
              <a:off x="624925" y="6173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56" name="Google Shape;156;p11"/>
            <p:cNvSpPr/>
            <p:nvPr/>
          </p:nvSpPr>
          <p:spPr>
            <a:xfrm rot="10800000">
              <a:off x="799550" y="811975"/>
              <a:ext cx="7719575" cy="3706600"/>
            </a:xfrm>
            <a:custGeom>
              <a:avLst/>
              <a:gdLst/>
              <a:ahLst/>
              <a:cxnLst/>
              <a:rect l="l" t="t" r="r" b="b"/>
              <a:pathLst>
                <a:path w="308783" h="148264" extrusionOk="0">
                  <a:moveTo>
                    <a:pt x="0" y="148264"/>
                  </a:moveTo>
                  <a:lnTo>
                    <a:pt x="0" y="0"/>
                  </a:lnTo>
                  <a:lnTo>
                    <a:pt x="308783" y="0"/>
                  </a:lnTo>
                </a:path>
              </a:pathLst>
            </a:custGeom>
            <a:noFill/>
            <a:ln w="28575" cap="flat" cmpd="dbl">
              <a:solidFill>
                <a:srgbClr val="B0C6D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pic>
          <p:nvPicPr>
            <p:cNvPr id="157" name="Google Shape;157;p11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2700000">
              <a:off x="696875" y="3795246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8" name="Google Shape;158;p11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100000">
              <a:off x="8294783" y="190338"/>
              <a:ext cx="152400" cy="115037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59" name="Google Shape;159;p11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background">
  <p:cSld name="BLANK_2">
    <p:bg>
      <p:bgPr>
        <a:solidFill>
          <a:srgbClr val="B0C6D3"/>
        </a:solidFill>
        <a:effectLst/>
      </p:bgPr>
    </p:bg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2"/>
          <p:cNvSpPr/>
          <p:nvPr/>
        </p:nvSpPr>
        <p:spPr>
          <a:xfrm>
            <a:off x="-7650" y="-7650"/>
            <a:ext cx="9151500" cy="5151300"/>
          </a:xfrm>
          <a:prstGeom prst="frame">
            <a:avLst>
              <a:gd name="adj1" fmla="val 4756"/>
            </a:avLst>
          </a:prstGeom>
          <a:solidFill>
            <a:srgbClr val="F2EDD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 </a:t>
            </a:r>
            <a:endParaRPr/>
          </a:p>
        </p:txBody>
      </p:sp>
      <p:grpSp>
        <p:nvGrpSpPr>
          <p:cNvPr id="162" name="Google Shape;162;p12"/>
          <p:cNvGrpSpPr/>
          <p:nvPr/>
        </p:nvGrpSpPr>
        <p:grpSpPr>
          <a:xfrm>
            <a:off x="114491" y="106842"/>
            <a:ext cx="1127645" cy="1153976"/>
            <a:chOff x="152400" y="152400"/>
            <a:chExt cx="1127645" cy="1153976"/>
          </a:xfrm>
        </p:grpSpPr>
        <p:sp>
          <p:nvSpPr>
            <p:cNvPr id="163" name="Google Shape;163;p12"/>
            <p:cNvSpPr/>
            <p:nvPr/>
          </p:nvSpPr>
          <p:spPr>
            <a:xfrm>
              <a:off x="152400" y="152400"/>
              <a:ext cx="921300" cy="921300"/>
            </a:xfrm>
            <a:prstGeom prst="diagStripe">
              <a:avLst>
                <a:gd name="adj" fmla="val 50000"/>
              </a:avLst>
            </a:prstGeom>
            <a:solidFill>
              <a:srgbClr val="FFFFFF"/>
            </a:solidFill>
            <a:ln>
              <a:noFill/>
            </a:ln>
            <a:effectLst>
              <a:outerShdw blurRad="28575" dist="9525" dir="27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164" name="Google Shape;164;p12"/>
            <p:cNvPicPr preferRelativeResize="0"/>
            <p:nvPr/>
          </p:nvPicPr>
          <p:blipFill>
            <a:blip r:embed="rId2">
              <a:alphaModFix amt="70000"/>
            </a:blip>
            <a:stretch>
              <a:fillRect/>
            </a:stretch>
          </p:blipFill>
          <p:spPr>
            <a:xfrm rot="5400000">
              <a:off x="745611" y="-256999"/>
              <a:ext cx="125035" cy="94383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5" name="Google Shape;165;p12"/>
            <p:cNvPicPr preferRelativeResize="0"/>
            <p:nvPr/>
          </p:nvPicPr>
          <p:blipFill>
            <a:blip r:embed="rId2">
              <a:alphaModFix amt="70000"/>
            </a:blip>
            <a:stretch>
              <a:fillRect/>
            </a:stretch>
          </p:blipFill>
          <p:spPr>
            <a:xfrm>
              <a:off x="152411" y="362543"/>
              <a:ext cx="125035" cy="94383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66" name="Google Shape;166;p12"/>
          <p:cNvGrpSpPr/>
          <p:nvPr/>
        </p:nvGrpSpPr>
        <p:grpSpPr>
          <a:xfrm rot="10800000">
            <a:off x="7901725" y="3874892"/>
            <a:ext cx="1127645" cy="1154423"/>
            <a:chOff x="152400" y="151952"/>
            <a:chExt cx="1127645" cy="1154423"/>
          </a:xfrm>
        </p:grpSpPr>
        <p:sp>
          <p:nvSpPr>
            <p:cNvPr id="167" name="Google Shape;167;p12"/>
            <p:cNvSpPr/>
            <p:nvPr/>
          </p:nvSpPr>
          <p:spPr>
            <a:xfrm>
              <a:off x="152400" y="152400"/>
              <a:ext cx="921300" cy="921300"/>
            </a:xfrm>
            <a:prstGeom prst="diagStripe">
              <a:avLst>
                <a:gd name="adj" fmla="val 50000"/>
              </a:avLst>
            </a:prstGeom>
            <a:solidFill>
              <a:srgbClr val="FFFFFF"/>
            </a:solidFill>
            <a:ln>
              <a:noFill/>
            </a:ln>
            <a:effectLst>
              <a:outerShdw blurRad="28575" dist="9525" dir="135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168" name="Google Shape;168;p12"/>
            <p:cNvPicPr preferRelativeResize="0"/>
            <p:nvPr/>
          </p:nvPicPr>
          <p:blipFill>
            <a:blip r:embed="rId2">
              <a:alphaModFix amt="70000"/>
            </a:blip>
            <a:stretch>
              <a:fillRect/>
            </a:stretch>
          </p:blipFill>
          <p:spPr>
            <a:xfrm rot="5400000">
              <a:off x="745611" y="-257447"/>
              <a:ext cx="125035" cy="94383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9" name="Google Shape;169;p12"/>
            <p:cNvPicPr preferRelativeResize="0"/>
            <p:nvPr/>
          </p:nvPicPr>
          <p:blipFill>
            <a:blip r:embed="rId2">
              <a:alphaModFix amt="70000"/>
            </a:blip>
            <a:stretch>
              <a:fillRect/>
            </a:stretch>
          </p:blipFill>
          <p:spPr>
            <a:xfrm>
              <a:off x="152411" y="362543"/>
              <a:ext cx="125035" cy="94383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70" name="Google Shape;170;p12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306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otally blank">
  <p:cSld name="BLANK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3"/>
          <p:cNvSpPr/>
          <p:nvPr/>
        </p:nvSpPr>
        <p:spPr>
          <a:xfrm>
            <a:off x="25" y="-7525"/>
            <a:ext cx="9144000" cy="5151000"/>
          </a:xfrm>
          <a:prstGeom prst="rect">
            <a:avLst/>
          </a:prstGeom>
          <a:solidFill>
            <a:srgbClr val="040E11">
              <a:alpha val="211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13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_2">
  <p:cSld name="TITLE_2"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4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76" name="Google Shape;176;p14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77" name="Google Shape;177;p1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blipFill>
          <a:blip r:embed="rId15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8A9BA6"/>
              </a:buClr>
              <a:buSzPts val="1600"/>
              <a:buFont typeface="Frank Ruhl Libre Medium"/>
              <a:buNone/>
              <a:defRPr sz="1600">
                <a:solidFill>
                  <a:srgbClr val="8A9BA6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8A9BA6"/>
              </a:buClr>
              <a:buSzPts val="1600"/>
              <a:buFont typeface="Frank Ruhl Libre Medium"/>
              <a:buNone/>
              <a:defRPr sz="1600">
                <a:solidFill>
                  <a:srgbClr val="8A9BA6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8A9BA6"/>
              </a:buClr>
              <a:buSzPts val="1600"/>
              <a:buFont typeface="Frank Ruhl Libre Medium"/>
              <a:buNone/>
              <a:defRPr sz="1600">
                <a:solidFill>
                  <a:srgbClr val="8A9BA6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8A9BA6"/>
              </a:buClr>
              <a:buSzPts val="1600"/>
              <a:buFont typeface="Frank Ruhl Libre Medium"/>
              <a:buNone/>
              <a:defRPr sz="1600">
                <a:solidFill>
                  <a:srgbClr val="8A9BA6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8A9BA6"/>
              </a:buClr>
              <a:buSzPts val="1600"/>
              <a:buFont typeface="Frank Ruhl Libre Medium"/>
              <a:buNone/>
              <a:defRPr sz="1600">
                <a:solidFill>
                  <a:srgbClr val="8A9BA6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8A9BA6"/>
              </a:buClr>
              <a:buSzPts val="1600"/>
              <a:buFont typeface="Frank Ruhl Libre Medium"/>
              <a:buNone/>
              <a:defRPr sz="1600">
                <a:solidFill>
                  <a:srgbClr val="8A9BA6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8A9BA6"/>
              </a:buClr>
              <a:buSzPts val="1600"/>
              <a:buFont typeface="Frank Ruhl Libre Medium"/>
              <a:buNone/>
              <a:defRPr sz="1600">
                <a:solidFill>
                  <a:srgbClr val="8A9BA6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8A9BA6"/>
              </a:buClr>
              <a:buSzPts val="1600"/>
              <a:buFont typeface="Frank Ruhl Libre Medium"/>
              <a:buNone/>
              <a:defRPr sz="1600">
                <a:solidFill>
                  <a:srgbClr val="8A9BA6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8A9BA6"/>
              </a:buClr>
              <a:buSzPts val="1600"/>
              <a:buFont typeface="Frank Ruhl Libre Medium"/>
              <a:buNone/>
              <a:defRPr sz="1600">
                <a:solidFill>
                  <a:srgbClr val="8A9BA6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03200" y="1563725"/>
            <a:ext cx="7137600" cy="276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600"/>
              </a:spcBef>
              <a:spcAft>
                <a:spcPts val="0"/>
              </a:spcAft>
              <a:buClr>
                <a:srgbClr val="B0C6D3"/>
              </a:buClr>
              <a:buSzPts val="2400"/>
              <a:buFont typeface="Frank Ruhl Libre"/>
              <a:buChar char="➢"/>
              <a:defRPr sz="2400">
                <a:solidFill>
                  <a:srgbClr val="434343"/>
                </a:solidFill>
                <a:latin typeface="Frank Ruhl Libre"/>
                <a:ea typeface="Frank Ruhl Libre"/>
                <a:cs typeface="Frank Ruhl Libre"/>
                <a:sym typeface="Frank Ruhl Libre"/>
              </a:defRPr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Clr>
                <a:srgbClr val="B0C6D3"/>
              </a:buClr>
              <a:buSzPts val="2400"/>
              <a:buFont typeface="Frank Ruhl Libre"/>
              <a:buChar char="￫"/>
              <a:defRPr sz="2400">
                <a:solidFill>
                  <a:srgbClr val="434343"/>
                </a:solidFill>
                <a:latin typeface="Frank Ruhl Libre"/>
                <a:ea typeface="Frank Ruhl Libre"/>
                <a:cs typeface="Frank Ruhl Libre"/>
                <a:sym typeface="Frank Ruhl Libre"/>
              </a:defRPr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Clr>
                <a:srgbClr val="B0C6D3"/>
              </a:buClr>
              <a:buSzPts val="2400"/>
              <a:buFont typeface="Frank Ruhl Libre"/>
              <a:buChar char="￫"/>
              <a:defRPr sz="2400">
                <a:solidFill>
                  <a:srgbClr val="434343"/>
                </a:solidFill>
                <a:latin typeface="Frank Ruhl Libre"/>
                <a:ea typeface="Frank Ruhl Libre"/>
                <a:cs typeface="Frank Ruhl Libre"/>
                <a:sym typeface="Frank Ruhl Libre"/>
              </a:defRPr>
            </a:lvl3pPr>
            <a:lvl4pPr marL="1828800" lvl="3" indent="-381000" rtl="0">
              <a:spcBef>
                <a:spcPts val="0"/>
              </a:spcBef>
              <a:spcAft>
                <a:spcPts val="0"/>
              </a:spcAft>
              <a:buClr>
                <a:srgbClr val="B0C6D3"/>
              </a:buClr>
              <a:buSzPts val="2400"/>
              <a:buFont typeface="Frank Ruhl Libre"/>
              <a:buChar char="￫"/>
              <a:defRPr sz="2400">
                <a:solidFill>
                  <a:srgbClr val="434343"/>
                </a:solidFill>
                <a:latin typeface="Frank Ruhl Libre"/>
                <a:ea typeface="Frank Ruhl Libre"/>
                <a:cs typeface="Frank Ruhl Libre"/>
                <a:sym typeface="Frank Ruhl Libre"/>
              </a:defRPr>
            </a:lvl4pPr>
            <a:lvl5pPr marL="2286000" lvl="4" indent="-381000" rtl="0">
              <a:spcBef>
                <a:spcPts val="0"/>
              </a:spcBef>
              <a:spcAft>
                <a:spcPts val="0"/>
              </a:spcAft>
              <a:buClr>
                <a:srgbClr val="B0C6D3"/>
              </a:buClr>
              <a:buSzPts val="2400"/>
              <a:buFont typeface="Frank Ruhl Libre"/>
              <a:buChar char="￫"/>
              <a:defRPr sz="2400">
                <a:solidFill>
                  <a:srgbClr val="434343"/>
                </a:solidFill>
                <a:latin typeface="Frank Ruhl Libre"/>
                <a:ea typeface="Frank Ruhl Libre"/>
                <a:cs typeface="Frank Ruhl Libre"/>
                <a:sym typeface="Frank Ruhl Libre"/>
              </a:defRPr>
            </a:lvl5pPr>
            <a:lvl6pPr marL="2743200" lvl="5" indent="-381000" rtl="0">
              <a:spcBef>
                <a:spcPts val="0"/>
              </a:spcBef>
              <a:spcAft>
                <a:spcPts val="0"/>
              </a:spcAft>
              <a:buClr>
                <a:srgbClr val="B0C6D3"/>
              </a:buClr>
              <a:buSzPts val="2400"/>
              <a:buFont typeface="Frank Ruhl Libre"/>
              <a:buChar char="￫"/>
              <a:defRPr sz="2400">
                <a:solidFill>
                  <a:srgbClr val="434343"/>
                </a:solidFill>
                <a:latin typeface="Frank Ruhl Libre"/>
                <a:ea typeface="Frank Ruhl Libre"/>
                <a:cs typeface="Frank Ruhl Libre"/>
                <a:sym typeface="Frank Ruhl Libre"/>
              </a:defRPr>
            </a:lvl6pPr>
            <a:lvl7pPr marL="3200400" lvl="6" indent="-381000" rtl="0">
              <a:spcBef>
                <a:spcPts val="0"/>
              </a:spcBef>
              <a:spcAft>
                <a:spcPts val="0"/>
              </a:spcAft>
              <a:buClr>
                <a:srgbClr val="B0C6D3"/>
              </a:buClr>
              <a:buSzPts val="2400"/>
              <a:buFont typeface="Frank Ruhl Libre"/>
              <a:buChar char="￫"/>
              <a:defRPr sz="2400">
                <a:solidFill>
                  <a:srgbClr val="434343"/>
                </a:solidFill>
                <a:latin typeface="Frank Ruhl Libre"/>
                <a:ea typeface="Frank Ruhl Libre"/>
                <a:cs typeface="Frank Ruhl Libre"/>
                <a:sym typeface="Frank Ruhl Libre"/>
              </a:defRPr>
            </a:lvl7pPr>
            <a:lvl8pPr marL="3657600" lvl="7" indent="-381000" rtl="0">
              <a:spcBef>
                <a:spcPts val="0"/>
              </a:spcBef>
              <a:spcAft>
                <a:spcPts val="0"/>
              </a:spcAft>
              <a:buClr>
                <a:srgbClr val="B0C6D3"/>
              </a:buClr>
              <a:buSzPts val="2400"/>
              <a:buFont typeface="Frank Ruhl Libre"/>
              <a:buChar char="￫"/>
              <a:defRPr sz="2400">
                <a:solidFill>
                  <a:srgbClr val="434343"/>
                </a:solidFill>
                <a:latin typeface="Frank Ruhl Libre"/>
                <a:ea typeface="Frank Ruhl Libre"/>
                <a:cs typeface="Frank Ruhl Libre"/>
                <a:sym typeface="Frank Ruhl Libre"/>
              </a:defRPr>
            </a:lvl8pPr>
            <a:lvl9pPr marL="4114800" lvl="8" indent="-381000" rtl="0">
              <a:spcBef>
                <a:spcPts val="0"/>
              </a:spcBef>
              <a:spcAft>
                <a:spcPts val="0"/>
              </a:spcAft>
              <a:buClr>
                <a:srgbClr val="B0C6D3"/>
              </a:buClr>
              <a:buSzPts val="2400"/>
              <a:buFont typeface="Frank Ruhl Libre"/>
              <a:buChar char="￫"/>
              <a:defRPr sz="2400">
                <a:solidFill>
                  <a:srgbClr val="434343"/>
                </a:solidFill>
                <a:latin typeface="Frank Ruhl Libre"/>
                <a:ea typeface="Frank Ruhl Libre"/>
                <a:cs typeface="Frank Ruhl Libre"/>
                <a:sym typeface="Frank Ruhl Libre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4297650" y="4594775"/>
            <a:ext cx="548700" cy="548700"/>
          </a:xfrm>
          <a:prstGeom prst="rect">
            <a:avLst/>
          </a:prstGeom>
          <a:noFill/>
          <a:ln>
            <a:noFill/>
          </a:ln>
          <a:effectLst>
            <a:outerShdw blurRad="42863" dist="9525" dir="5400000" algn="bl" rotWithShape="0">
              <a:srgbClr val="000000">
                <a:alpha val="40000"/>
              </a:srgbClr>
            </a:outerShdw>
          </a:effectLst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Frank Ruhl Libre Medium"/>
                <a:ea typeface="Frank Ruhl Libre Medium"/>
                <a:cs typeface="Frank Ruhl Libre Medium"/>
                <a:sym typeface="Frank Ruhl Libre Medium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mc:AlternateContent xmlns:mc="http://schemas.openxmlformats.org/markup-compatibility/2006" xmlns:p14="http://schemas.microsoft.com/office/powerpoint/2010/main">
    <mc:Choice Requires="p14">
      <p:transition spd="slow" p14:dur="2000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hyperlink" Target="http://drive.google.com/file/d/1rSygmZUxb8xoWRmkp6JzG1-HtCo0dMXE/view" TargetMode="External"/><Relationship Id="rId4" Type="http://schemas.openxmlformats.org/officeDocument/2006/relationships/image" Target="../media/image1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2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6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8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0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2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4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6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0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2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4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6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8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6" Type="http://schemas.microsoft.com/office/2007/relationships/hdphoto" Target="../media/hdphoto1.wdp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5.jpg"/><Relationship Id="rId5" Type="http://schemas.openxmlformats.org/officeDocument/2006/relationships/image" Target="../media/image74.jpg"/><Relationship Id="rId4" Type="http://schemas.openxmlformats.org/officeDocument/2006/relationships/image" Target="../media/image73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5"/>
          <p:cNvSpPr txBox="1">
            <a:spLocks noGrp="1"/>
          </p:cNvSpPr>
          <p:nvPr>
            <p:ph type="ctrTitle"/>
          </p:nvPr>
        </p:nvSpPr>
        <p:spPr>
          <a:xfrm rot="455790">
            <a:off x="2230320" y="925435"/>
            <a:ext cx="3671825" cy="834435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800">
                <a:solidFill>
                  <a:srgbClr val="FF0000"/>
                </a:solidFill>
                <a:latin typeface="Lobster"/>
                <a:ea typeface="Lobster"/>
                <a:cs typeface="Lobster"/>
                <a:sym typeface="Lobster"/>
              </a:rPr>
              <a:t>Последний звонок </a:t>
            </a:r>
            <a:endParaRPr sz="3800">
              <a:solidFill>
                <a:srgbClr val="FF0000"/>
              </a:solidFill>
              <a:latin typeface="Lobster"/>
              <a:ea typeface="Lobster"/>
              <a:cs typeface="Lobster"/>
              <a:sym typeface="Lobster"/>
            </a:endParaRPr>
          </a:p>
        </p:txBody>
      </p:sp>
      <p:sp>
        <p:nvSpPr>
          <p:cNvPr id="183" name="Google Shape;183;p15"/>
          <p:cNvSpPr txBox="1">
            <a:spLocks noGrp="1"/>
          </p:cNvSpPr>
          <p:nvPr>
            <p:ph type="subTitle" idx="1"/>
          </p:nvPr>
        </p:nvSpPr>
        <p:spPr>
          <a:xfrm rot="337710">
            <a:off x="2191195" y="1832724"/>
            <a:ext cx="3750080" cy="79251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4800">
                <a:solidFill>
                  <a:srgbClr val="FF0000"/>
                </a:solidFill>
                <a:latin typeface="Lobster"/>
                <a:ea typeface="Lobster"/>
                <a:cs typeface="Lobster"/>
                <a:sym typeface="Lobster"/>
              </a:rPr>
              <a:t>2020</a:t>
            </a:r>
            <a:endParaRPr sz="4800">
              <a:solidFill>
                <a:srgbClr val="FF0000"/>
              </a:solidFill>
              <a:latin typeface="Lobster"/>
              <a:ea typeface="Lobster"/>
              <a:cs typeface="Lobster"/>
              <a:sym typeface="Lobster"/>
            </a:endParaRPr>
          </a:p>
        </p:txBody>
      </p:sp>
      <p:sp>
        <p:nvSpPr>
          <p:cNvPr id="184" name="Google Shape;184;p15"/>
          <p:cNvSpPr txBox="1"/>
          <p:nvPr/>
        </p:nvSpPr>
        <p:spPr>
          <a:xfrm>
            <a:off x="2920725" y="2700725"/>
            <a:ext cx="2868900" cy="65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>
                <a:solidFill>
                  <a:srgbClr val="FF0000"/>
                </a:solidFill>
                <a:latin typeface="Lobster"/>
                <a:ea typeface="Lobster"/>
                <a:cs typeface="Lobster"/>
                <a:sym typeface="Lobster"/>
              </a:rPr>
              <a:t>Русской гимназии Хааберсти</a:t>
            </a:r>
            <a:endParaRPr sz="2500">
              <a:solidFill>
                <a:srgbClr val="FF0000"/>
              </a:solidFill>
              <a:latin typeface="Lobster"/>
              <a:ea typeface="Lobster"/>
              <a:cs typeface="Lobster"/>
              <a:sym typeface="Lobster"/>
            </a:endParaRPr>
          </a:p>
        </p:txBody>
      </p:sp>
      <p:sp>
        <p:nvSpPr>
          <p:cNvPr id="185" name="Google Shape;185;p15"/>
          <p:cNvSpPr txBox="1"/>
          <p:nvPr/>
        </p:nvSpPr>
        <p:spPr>
          <a:xfrm rot="635392">
            <a:off x="4388514" y="4589014"/>
            <a:ext cx="1406717" cy="4931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t-EE" sz="2100" dirty="0" smtClean="0">
                <a:solidFill>
                  <a:srgbClr val="FF0000"/>
                </a:solidFill>
                <a:latin typeface="Lobster"/>
                <a:ea typeface="Lobster"/>
                <a:cs typeface="Lobster"/>
                <a:sym typeface="Lobster"/>
              </a:rPr>
              <a:t>1</a:t>
            </a:r>
            <a:r>
              <a:rPr lang="ru" sz="2100" dirty="0" smtClean="0">
                <a:solidFill>
                  <a:srgbClr val="FF0000"/>
                </a:solidFill>
                <a:latin typeface="Lobster"/>
                <a:ea typeface="Lobster"/>
                <a:cs typeface="Lobster"/>
                <a:sym typeface="Lobster"/>
              </a:rPr>
              <a:t>2 классы</a:t>
            </a:r>
            <a:endParaRPr sz="2100" dirty="0">
              <a:solidFill>
                <a:srgbClr val="FF0000"/>
              </a:solidFill>
              <a:latin typeface="Lobster"/>
              <a:ea typeface="Lobster"/>
              <a:cs typeface="Lobster"/>
              <a:sym typeface="Lobster"/>
            </a:endParaRPr>
          </a:p>
        </p:txBody>
      </p:sp>
      <p:pic>
        <p:nvPicPr>
          <p:cNvPr id="2" name="No Copyright Music IN YOUR ARMS   Nicolai Heidlas Music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721436" y="117763"/>
            <a:ext cx="327314" cy="32731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8">
        <p:fade thruBlk="1"/>
      </p:transition>
    </mc:Choice>
    <mc:Fallback xmlns="">
      <p:transition spd="slow" advTm="4438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31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" objId="2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6"/>
          <p:cNvSpPr txBox="1"/>
          <p:nvPr/>
        </p:nvSpPr>
        <p:spPr>
          <a:xfrm>
            <a:off x="650900" y="643825"/>
            <a:ext cx="3834600" cy="164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latin typeface="EB Garamond"/>
                <a:ea typeface="EB Garamond"/>
                <a:cs typeface="EB Garamond"/>
                <a:sym typeface="EB Garamond"/>
              </a:rPr>
              <a:t>Мы больше не сядем за школьную парту...</a:t>
            </a:r>
            <a:endParaRPr sz="16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latin typeface="EB Garamond"/>
                <a:ea typeface="EB Garamond"/>
                <a:cs typeface="EB Garamond"/>
                <a:sym typeface="EB Garamond"/>
              </a:rPr>
              <a:t>Не будем, волнуясь, учебник листать.</a:t>
            </a:r>
            <a:endParaRPr sz="16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latin typeface="EB Garamond"/>
                <a:ea typeface="EB Garamond"/>
                <a:cs typeface="EB Garamond"/>
                <a:sym typeface="EB Garamond"/>
              </a:rPr>
              <a:t>Не выйдем к доске, к исторической карте,</a:t>
            </a:r>
            <a:endParaRPr sz="16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latin typeface="EB Garamond"/>
                <a:ea typeface="EB Garamond"/>
                <a:cs typeface="EB Garamond"/>
                <a:sym typeface="EB Garamond"/>
              </a:rPr>
              <a:t>Не зная, о чём говорить и молчать.</a:t>
            </a:r>
            <a:endParaRPr sz="16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latin typeface="EB Garamond"/>
                <a:ea typeface="EB Garamond"/>
                <a:cs typeface="EB Garamond"/>
                <a:sym typeface="EB Garamond"/>
              </a:rPr>
              <a:t>Учитель нам не поставит отметку,</a:t>
            </a:r>
            <a:endParaRPr sz="16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latin typeface="EB Garamond"/>
                <a:ea typeface="EB Garamond"/>
                <a:cs typeface="EB Garamond"/>
                <a:sym typeface="EB Garamond"/>
              </a:rPr>
              <a:t>И двоек уже не увидит e-kool...</a:t>
            </a:r>
            <a:endParaRPr sz="16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>
              <a:solidFill>
                <a:schemeClr val="dk1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sp>
        <p:nvSpPr>
          <p:cNvPr id="192" name="Google Shape;192;p16"/>
          <p:cNvSpPr txBox="1"/>
          <p:nvPr/>
        </p:nvSpPr>
        <p:spPr>
          <a:xfrm>
            <a:off x="3332300" y="2172025"/>
            <a:ext cx="5242500" cy="23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Мы вновь мечтаем сесть за парту, открыть по математике тетрадь,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К доске, смущаясь, быстро выйти, вопрос учителю задать.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Спустя года мы понимаем, что школу просто не забыть!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Я так хочу вернуться в детство и все уроки повторить!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Хотелось нам уйти со школы и поскорее взрослыми стать.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Но поняли мы свою ошибку, прошу назад нас всех принять!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Прозвенит звонок последний в школе, и мы неспешно все уйдем.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Ты помни, школа, знай и помни, что мы тобою дорожим!  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193" name="Google Shape;193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262849">
            <a:off x="4672100" y="756850"/>
            <a:ext cx="3026251" cy="17433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662">
        <p:fade thruBlk="1"/>
      </p:transition>
    </mc:Choice>
    <mc:Fallback xmlns="">
      <p:transition spd="slow" advTm="38662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17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Ирина Антонюк 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199" name="Google Shape;199;p17"/>
          <p:cNvSpPr txBox="1">
            <a:spLocks noGrp="1"/>
          </p:cNvSpPr>
          <p:nvPr>
            <p:ph type="body" idx="1"/>
          </p:nvPr>
        </p:nvSpPr>
        <p:spPr>
          <a:xfrm>
            <a:off x="897075" y="1166075"/>
            <a:ext cx="2774700" cy="1167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Для директора школы любимого</a:t>
            </a:r>
            <a:endParaRPr sz="14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Мы «спасибо!» сказать собрались.</a:t>
            </a:r>
            <a:endParaRPr sz="14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Умному, доброму и справедливому</a:t>
            </a:r>
            <a:endParaRPr sz="14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Поздравленья черед дождались.</a:t>
            </a:r>
            <a:endParaRPr sz="14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9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90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00" name="Google Shape;200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19975" y="1221400"/>
            <a:ext cx="2067798" cy="3102625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17"/>
          <p:cNvSpPr txBox="1"/>
          <p:nvPr/>
        </p:nvSpPr>
        <p:spPr>
          <a:xfrm>
            <a:off x="3383450" y="2002775"/>
            <a:ext cx="2936400" cy="127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Мы выпускаемся Вами из школы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В новую и незнакомую жизнь.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Только мы знаем: на жизни уколы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Вы непременно шепнёте: «Держись!»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</p:txBody>
      </p:sp>
      <p:sp>
        <p:nvSpPr>
          <p:cNvPr id="202" name="Google Shape;202;p17"/>
          <p:cNvSpPr txBox="1"/>
          <p:nvPr/>
        </p:nvSpPr>
        <p:spPr>
          <a:xfrm>
            <a:off x="801750" y="3110350"/>
            <a:ext cx="3302400" cy="138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Мы поздравляем директора с выпуском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И пожелаем успехов в труде.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Знаний оценки пусть будут не низкими,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Школа по-доброму славна везде.</a:t>
            </a:r>
            <a:endParaRPr sz="1900"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65">
        <p:fade thruBlk="1"/>
      </p:transition>
    </mc:Choice>
    <mc:Fallback xmlns="">
      <p:transition spd="slow" advTm="24965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8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Татьяна Шороп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08" name="Google Shape;208;p18"/>
          <p:cNvSpPr txBox="1">
            <a:spLocks noGrp="1"/>
          </p:cNvSpPr>
          <p:nvPr>
            <p:ph type="body" idx="1"/>
          </p:nvPr>
        </p:nvSpPr>
        <p:spPr>
          <a:xfrm>
            <a:off x="1003200" y="1339550"/>
            <a:ext cx="3996000" cy="2760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Быть завучем — ведь труд не из простых,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Всегда быть строгим — не намного легче,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Мы с нежностью читаем этот стих,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Хотя слегка боялись этой встречи,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Спасибо вам за доброту души,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 преданность профессии и школе,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 то, что дали нам путёвку в жизнь,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«Спасибо», — говорим мы вам с любовью!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09" name="Google Shape;209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57525" y="880025"/>
            <a:ext cx="2361854" cy="354278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18" title="No Copyright Music IN YOUR ARMSNicolai Heidlas Music (1)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2400" y="4575206"/>
            <a:ext cx="415894" cy="41589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55">
        <p:fade thruBlk="1"/>
      </p:transition>
    </mc:Choice>
    <mc:Fallback xmlns="">
      <p:transition spd="slow" advTm="18255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19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Марина Шааб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16" name="Google Shape;216;p19"/>
          <p:cNvSpPr txBox="1">
            <a:spLocks noGrp="1"/>
          </p:cNvSpPr>
          <p:nvPr>
            <p:ph type="body" idx="1"/>
          </p:nvPr>
        </p:nvSpPr>
        <p:spPr>
          <a:xfrm>
            <a:off x="821125" y="1166075"/>
            <a:ext cx="2812800" cy="2877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Прозвенел звонок последний.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Вас сейчас благодарим: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 терпенье и уменье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Вам спасибо говорим.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Творческих идей желаем,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Только радостных деньков,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Тихих смирных и послушных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 будущем учеников.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0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000" dirty="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17" name="Google Shape;217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13225" y="830699"/>
            <a:ext cx="2321628" cy="3482101"/>
          </a:xfrm>
          <a:prstGeom prst="rect">
            <a:avLst/>
          </a:prstGeom>
          <a:noFill/>
          <a:ln>
            <a:noFill/>
          </a:ln>
        </p:spPr>
      </p:pic>
      <p:sp>
        <p:nvSpPr>
          <p:cNvPr id="218" name="Google Shape;218;p19"/>
          <p:cNvSpPr txBox="1"/>
          <p:nvPr/>
        </p:nvSpPr>
        <p:spPr>
          <a:xfrm>
            <a:off x="3088950" y="3330400"/>
            <a:ext cx="2966100" cy="15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Вам пожелаем напоследок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В жизнь воплотить все Ваши планы.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Пусть ждут Вас впереди победы,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Эмоций светлых океаны!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51">
        <p:fade thruBlk="1"/>
      </p:transition>
    </mc:Choice>
    <mc:Fallback xmlns="">
      <p:transition spd="slow" advTm="20051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0"/>
          <p:cNvSpPr txBox="1">
            <a:spLocks noGrp="1"/>
          </p:cNvSpPr>
          <p:nvPr>
            <p:ph type="title"/>
          </p:nvPr>
        </p:nvSpPr>
        <p:spPr>
          <a:xfrm>
            <a:off x="1003200" y="5442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Марина Осипова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24" name="Google Shape;224;p20"/>
          <p:cNvSpPr txBox="1">
            <a:spLocks noGrp="1"/>
          </p:cNvSpPr>
          <p:nvPr>
            <p:ph type="body" idx="1"/>
          </p:nvPr>
        </p:nvSpPr>
        <p:spPr>
          <a:xfrm>
            <a:off x="743450" y="1039875"/>
            <a:ext cx="2533800" cy="121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Вы для нас открыли новый мир,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 тайны посвятили мирозданья,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Наш учитель первый — Вы кумир,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Вы о жизни подарили знанья!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1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100" dirty="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25" name="Google Shape;225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30603" y="996425"/>
            <a:ext cx="2184700" cy="3074775"/>
          </a:xfrm>
          <a:prstGeom prst="rect">
            <a:avLst/>
          </a:prstGeom>
          <a:noFill/>
          <a:ln>
            <a:noFill/>
          </a:ln>
        </p:spPr>
      </p:pic>
      <p:sp>
        <p:nvSpPr>
          <p:cNvPr id="226" name="Google Shape;226;p20"/>
          <p:cNvSpPr txBox="1"/>
          <p:nvPr/>
        </p:nvSpPr>
        <p:spPr>
          <a:xfrm>
            <a:off x="2256950" y="2040950"/>
            <a:ext cx="2825700" cy="137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Идеалом стали Вы для нас,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Им и впредь останетесь навеки!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Если бы сегодня в первый класс…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Только вспять не воротятся реки…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sp>
        <p:nvSpPr>
          <p:cNvPr id="227" name="Google Shape;227;p20"/>
          <p:cNvSpPr txBox="1"/>
          <p:nvPr/>
        </p:nvSpPr>
        <p:spPr>
          <a:xfrm>
            <a:off x="3330375" y="3201325"/>
            <a:ext cx="29664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Так пускай сегодняшних детей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Радостно зовет улыбка Ваша.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Благодарность Вам от всех людей!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Нет учительской улыбки краше!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02">
        <p:fade thruBlk="1"/>
      </p:transition>
    </mc:Choice>
    <mc:Fallback xmlns="">
      <p:transition spd="slow" advTm="24302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702" y="687918"/>
            <a:ext cx="2906751" cy="3717417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218617" y="687918"/>
            <a:ext cx="26603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b="1" dirty="0" smtClean="0">
                <a:solidFill>
                  <a:schemeClr val="bg1">
                    <a:lumMod val="50000"/>
                  </a:schemeClr>
                </a:solidFill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Анна </a:t>
            </a:r>
            <a:r>
              <a:rPr lang="ru-RU" sz="2800" b="1" dirty="0" err="1" smtClean="0">
                <a:solidFill>
                  <a:schemeClr val="bg1">
                    <a:lumMod val="50000"/>
                  </a:schemeClr>
                </a:solidFill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Вельган</a:t>
            </a:r>
            <a:endParaRPr lang="et-EE" sz="2800" b="1" dirty="0">
              <a:solidFill>
                <a:schemeClr val="bg1">
                  <a:lumMod val="50000"/>
                </a:schemeClr>
              </a:solidFill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61523" y="1485087"/>
            <a:ext cx="4572000" cy="21698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Мой первый учитель, </a:t>
            </a:r>
            <a:endParaRPr lang="et-EE" sz="1500" dirty="0" smtClean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  <a:p>
            <a:r>
              <a:rPr lang="ru-RU" sz="1500" dirty="0" smtClean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Ты </a:t>
            </a:r>
            <a: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самый родной.</a:t>
            </a:r>
            <a:b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Я азбуку, помню, освоил с тобой,</a:t>
            </a:r>
            <a:b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Писать и считать научился,</a:t>
            </a:r>
            <a:b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По-детски серьезно трудился.</a:t>
            </a:r>
            <a:b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Прими поздравления, я вырос уже,</a:t>
            </a:r>
            <a:b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На взрослом, на школьном стою рубеже,</a:t>
            </a:r>
            <a:b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А ты, как всегда, с малышами,</a:t>
            </a:r>
            <a:b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5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Вчера лишь была только с нами.</a:t>
            </a:r>
            <a:endParaRPr lang="et-EE" sz="1500" dirty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16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17">
        <p:fade thruBlk="1"/>
      </p:transition>
    </mc:Choice>
    <mc:Fallback xmlns="">
      <p:transition spd="slow" advTm="17217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1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 dirty="0">
                <a:solidFill>
                  <a:srgbClr val="666666"/>
                </a:solidFill>
              </a:rPr>
              <a:t>Елена Малашук</a:t>
            </a:r>
            <a:endParaRPr sz="3000" dirty="0">
              <a:solidFill>
                <a:srgbClr val="666666"/>
              </a:solidFill>
            </a:endParaRPr>
          </a:p>
        </p:txBody>
      </p:sp>
      <p:sp>
        <p:nvSpPr>
          <p:cNvPr id="233" name="Google Shape;233;p21"/>
          <p:cNvSpPr txBox="1">
            <a:spLocks noGrp="1"/>
          </p:cNvSpPr>
          <p:nvPr>
            <p:ph type="body" idx="1"/>
          </p:nvPr>
        </p:nvSpPr>
        <p:spPr>
          <a:xfrm>
            <a:off x="960750" y="1379775"/>
            <a:ext cx="2548500" cy="14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Спасибо, низкий Вам поклон,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 то, что вы нас так учили.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 доброту, знаний вагон,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 всё, что в школе получили.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34" name="Google Shape;234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34225" y="876225"/>
            <a:ext cx="2110950" cy="3391052"/>
          </a:xfrm>
          <a:prstGeom prst="rect">
            <a:avLst/>
          </a:prstGeom>
          <a:noFill/>
          <a:ln>
            <a:noFill/>
          </a:ln>
        </p:spPr>
      </p:pic>
      <p:sp>
        <p:nvSpPr>
          <p:cNvPr id="235" name="Google Shape;235;p21"/>
          <p:cNvSpPr txBox="1"/>
          <p:nvPr/>
        </p:nvSpPr>
        <p:spPr>
          <a:xfrm>
            <a:off x="3100350" y="2723850"/>
            <a:ext cx="2943300" cy="139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Чтоб Вам всегда хватало сил,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Побольше школьников послушных.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Ответим, кто бы ни спросил: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Всегда вы с нами, в наших душах!</a:t>
            </a: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34">
        <p:fade thruBlk="1"/>
      </p:transition>
    </mc:Choice>
    <mc:Fallback xmlns="">
      <p:transition spd="slow" advTm="14034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22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Светлана Мартын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41" name="Google Shape;241;p22"/>
          <p:cNvSpPr txBox="1">
            <a:spLocks noGrp="1"/>
          </p:cNvSpPr>
          <p:nvPr>
            <p:ph type="body" idx="1"/>
          </p:nvPr>
        </p:nvSpPr>
        <p:spPr>
          <a:xfrm>
            <a:off x="755575" y="1130700"/>
            <a:ext cx="2053200" cy="1301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Спасибо вам за знания,</a:t>
            </a:r>
            <a:endParaRPr sz="14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Добро и понимание,</a:t>
            </a:r>
            <a:endParaRPr sz="14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 теплую заботу,</a:t>
            </a:r>
            <a:endParaRPr sz="14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 всю вашу работу!</a:t>
            </a:r>
            <a:endParaRPr sz="14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4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2200">
              <a:solidFill>
                <a:srgbClr val="000000"/>
              </a:solidFill>
            </a:endParaRPr>
          </a:p>
        </p:txBody>
      </p:sp>
      <p:pic>
        <p:nvPicPr>
          <p:cNvPr id="242" name="Google Shape;242;p22"/>
          <p:cNvPicPr preferRelativeResize="0"/>
          <p:nvPr/>
        </p:nvPicPr>
        <p:blipFill rotWithShape="1">
          <a:blip r:embed="rId4">
            <a:alphaModFix/>
          </a:blip>
          <a:srcRect l="32418"/>
          <a:stretch/>
        </p:blipFill>
        <p:spPr>
          <a:xfrm>
            <a:off x="5568275" y="1222350"/>
            <a:ext cx="2822100" cy="3268750"/>
          </a:xfrm>
          <a:prstGeom prst="rect">
            <a:avLst/>
          </a:prstGeom>
          <a:noFill/>
          <a:ln>
            <a:noFill/>
          </a:ln>
        </p:spPr>
      </p:pic>
      <p:sp>
        <p:nvSpPr>
          <p:cNvPr id="243" name="Google Shape;243;p22"/>
          <p:cNvSpPr txBox="1"/>
          <p:nvPr/>
        </p:nvSpPr>
        <p:spPr>
          <a:xfrm>
            <a:off x="3502900" y="3111575"/>
            <a:ext cx="2194800" cy="13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Желаем в жизни счастья,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Успехов вам блестящих,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Учеников отличных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И множество наличных! 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EB Garamond"/>
              <a:ea typeface="EB Garamond"/>
              <a:cs typeface="EB Garamond"/>
              <a:sym typeface="EB Garamond"/>
            </a:endParaRPr>
          </a:p>
        </p:txBody>
      </p:sp>
      <p:sp>
        <p:nvSpPr>
          <p:cNvPr id="244" name="Google Shape;244;p22"/>
          <p:cNvSpPr txBox="1"/>
          <p:nvPr/>
        </p:nvSpPr>
        <p:spPr>
          <a:xfrm>
            <a:off x="2129575" y="1984575"/>
            <a:ext cx="2230200" cy="13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За то, что с нами были,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Что нас всему учили,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Желаем вам здоровья</a:t>
            </a:r>
            <a:endParaRPr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latin typeface="EB Garamond"/>
                <a:ea typeface="EB Garamond"/>
                <a:cs typeface="EB Garamond"/>
                <a:sym typeface="EB Garamond"/>
              </a:rPr>
              <a:t>Мы с искренней любовью!</a:t>
            </a:r>
            <a:endParaRPr sz="2000">
              <a:latin typeface="EB Garamond"/>
              <a:ea typeface="EB Garamond"/>
              <a:cs typeface="EB Garamond"/>
              <a:sym typeface="EB Garamond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901">
        <p:fade thruBlk="1"/>
      </p:transition>
    </mc:Choice>
    <mc:Fallback xmlns="">
      <p:transition spd="slow" advTm="17901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23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Алена Леокина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50" name="Google Shape;250;p23"/>
          <p:cNvSpPr txBox="1">
            <a:spLocks noGrp="1"/>
          </p:cNvSpPr>
          <p:nvPr>
            <p:ph type="body" idx="1"/>
          </p:nvPr>
        </p:nvSpPr>
        <p:spPr>
          <a:xfrm>
            <a:off x="866650" y="1191600"/>
            <a:ext cx="2309100" cy="2760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Программирование в «Си»,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Редактирование в «Ворде»,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Интернетных паутин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Бесконечные кроссворды…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Всё расскажет нам учитель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На уроке информатики –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Дочери продвинутой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Царицы математики.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50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51" name="Google Shape;251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29750" y="963450"/>
            <a:ext cx="2309246" cy="3463523"/>
          </a:xfrm>
          <a:prstGeom prst="rect">
            <a:avLst/>
          </a:prstGeom>
          <a:noFill/>
          <a:ln>
            <a:noFill/>
          </a:ln>
        </p:spPr>
      </p:pic>
      <p:sp>
        <p:nvSpPr>
          <p:cNvPr id="252" name="Google Shape;252;p23"/>
          <p:cNvSpPr txBox="1"/>
          <p:nvPr/>
        </p:nvSpPr>
        <p:spPr>
          <a:xfrm>
            <a:off x="2895475" y="2958650"/>
            <a:ext cx="2670300" cy="14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Ведь сегодня без тех правил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Невозможно дня прожить.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Мы Вас любим, поздравляем!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С Вами мы хотим дружить!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64">
        <p:fade thruBlk="1"/>
      </p:transition>
    </mc:Choice>
    <mc:Fallback xmlns="">
      <p:transition spd="slow" advTm="18064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24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Нина Ботина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58" name="Google Shape;258;p24"/>
          <p:cNvSpPr txBox="1">
            <a:spLocks noGrp="1"/>
          </p:cNvSpPr>
          <p:nvPr>
            <p:ph type="body" idx="1"/>
          </p:nvPr>
        </p:nvSpPr>
        <p:spPr>
          <a:xfrm>
            <a:off x="912150" y="1298200"/>
            <a:ext cx="2630700" cy="2760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Биты, байты, алгоритмы,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Обработка информации,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Как компьютер подобрать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Нужной нам конфигурации –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Всё о мире виртуальном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Знает этот человек!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Любим все без исключенья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Информатики предмет!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59" name="Google Shape;259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75625" y="744250"/>
            <a:ext cx="2386270" cy="3579770"/>
          </a:xfrm>
          <a:prstGeom prst="rect">
            <a:avLst/>
          </a:prstGeom>
          <a:noFill/>
          <a:ln>
            <a:noFill/>
          </a:ln>
        </p:spPr>
      </p:pic>
      <p:sp>
        <p:nvSpPr>
          <p:cNvPr id="260" name="Google Shape;260;p24"/>
          <p:cNvSpPr txBox="1"/>
          <p:nvPr/>
        </p:nvSpPr>
        <p:spPr>
          <a:xfrm>
            <a:off x="3229150" y="2943450"/>
            <a:ext cx="2336700" cy="16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И в реальном мире Вас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Мы сегодня поздравляем!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И реальных Вам побед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И успехов мы желаем!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36">
        <p:fade thruBlk="1"/>
      </p:transition>
    </mc:Choice>
    <mc:Fallback xmlns="">
      <p:transition spd="slow" advTm="18236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25"/>
          <p:cNvSpPr txBox="1">
            <a:spLocks noGrp="1"/>
          </p:cNvSpPr>
          <p:nvPr>
            <p:ph type="title"/>
          </p:nvPr>
        </p:nvSpPr>
        <p:spPr>
          <a:xfrm>
            <a:off x="775625" y="64012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Татьяна Кириллова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66" name="Google Shape;266;p25"/>
          <p:cNvSpPr txBox="1">
            <a:spLocks noGrp="1"/>
          </p:cNvSpPr>
          <p:nvPr>
            <p:ph type="body" idx="1"/>
          </p:nvPr>
        </p:nvSpPr>
        <p:spPr>
          <a:xfrm>
            <a:off x="1003200" y="1323175"/>
            <a:ext cx="2612100" cy="2136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Сначала трудными казались</a:t>
            </a: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Английские слова для нас,</a:t>
            </a: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Мы мучились с произношением</a:t>
            </a: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Английских незнакомых слов.</a:t>
            </a: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И составление предложений</a:t>
            </a: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Нам много стоило трудов.</a:t>
            </a: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500" dirty="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67" name="Google Shape;267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57107" y="744582"/>
            <a:ext cx="2203560" cy="3543379"/>
          </a:xfrm>
          <a:prstGeom prst="rect">
            <a:avLst/>
          </a:prstGeom>
          <a:noFill/>
          <a:ln>
            <a:noFill/>
          </a:ln>
        </p:spPr>
      </p:pic>
      <p:sp>
        <p:nvSpPr>
          <p:cNvPr id="268" name="Google Shape;268;p25"/>
          <p:cNvSpPr txBox="1"/>
          <p:nvPr/>
        </p:nvSpPr>
        <p:spPr>
          <a:xfrm>
            <a:off x="3473800" y="2936100"/>
            <a:ext cx="2681400" cy="145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Без английского, мы знаем,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Не сложить успеха слог.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Счастья искренне желаем,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Вам, любимый педагог!</a:t>
            </a:r>
            <a:endParaRPr sz="1500">
              <a:solidFill>
                <a:srgbClr val="434343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26">
        <p:fade thruBlk="1"/>
      </p:transition>
    </mc:Choice>
    <mc:Fallback xmlns="">
      <p:transition spd="slow" advTm="18226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26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Ирина Акельева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74" name="Google Shape;274;p26"/>
          <p:cNvSpPr txBox="1">
            <a:spLocks noGrp="1"/>
          </p:cNvSpPr>
          <p:nvPr>
            <p:ph type="body" idx="1"/>
          </p:nvPr>
        </p:nvSpPr>
        <p:spPr>
          <a:xfrm>
            <a:off x="819250" y="1316100"/>
            <a:ext cx="2633400" cy="1443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I wish you happiness in life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My dear English teacher,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To be as sharp as iron knife,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With those, who show the features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9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75" name="Google Shape;275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50350" y="1110715"/>
            <a:ext cx="2189076" cy="3281762"/>
          </a:xfrm>
          <a:prstGeom prst="rect">
            <a:avLst/>
          </a:prstGeom>
          <a:noFill/>
          <a:ln>
            <a:noFill/>
          </a:ln>
        </p:spPr>
      </p:pic>
      <p:sp>
        <p:nvSpPr>
          <p:cNvPr id="276" name="Google Shape;276;p26"/>
          <p:cNvSpPr txBox="1"/>
          <p:nvPr/>
        </p:nvSpPr>
        <p:spPr>
          <a:xfrm>
            <a:off x="1577725" y="1415000"/>
            <a:ext cx="233400" cy="1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sp>
        <p:nvSpPr>
          <p:cNvPr id="277" name="Google Shape;277;p26"/>
          <p:cNvSpPr txBox="1"/>
          <p:nvPr/>
        </p:nvSpPr>
        <p:spPr>
          <a:xfrm>
            <a:off x="2695550" y="2688475"/>
            <a:ext cx="2886600" cy="137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Of being mean and impolite.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And thank you for your learning,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And let your life be good and bright,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Like green and sunny morning!</a:t>
            </a: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62">
        <p:fade thruBlk="1"/>
      </p:transition>
    </mc:Choice>
    <mc:Fallback xmlns="">
      <p:transition spd="slow" advTm="19462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27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 dirty="0">
                <a:solidFill>
                  <a:srgbClr val="666666"/>
                </a:solidFill>
              </a:rPr>
              <a:t>Ülle Kõllo</a:t>
            </a:r>
            <a:endParaRPr sz="3000" dirty="0">
              <a:solidFill>
                <a:srgbClr val="666666"/>
              </a:solidFill>
            </a:endParaRPr>
          </a:p>
        </p:txBody>
      </p:sp>
      <p:sp>
        <p:nvSpPr>
          <p:cNvPr id="283" name="Google Shape;283;p27"/>
          <p:cNvSpPr txBox="1">
            <a:spLocks noGrp="1"/>
          </p:cNvSpPr>
          <p:nvPr>
            <p:ph type="body" idx="1"/>
          </p:nvPr>
        </p:nvSpPr>
        <p:spPr>
          <a:xfrm>
            <a:off x="771850" y="1114550"/>
            <a:ext cx="2482500" cy="12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Su süda on jõgi,</a:t>
            </a:r>
            <a:endParaRPr sz="14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täis kogemuste kirkaid kalaparvi.</a:t>
            </a:r>
            <a:endParaRPr sz="14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Su meel usub head </a:t>
            </a:r>
            <a:endParaRPr sz="14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ka päevist, mis polnudki õnnevärvi</a:t>
            </a:r>
            <a:r>
              <a:rPr lang="ru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284" name="Google Shape;284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74125" y="944739"/>
            <a:ext cx="2603226" cy="3254026"/>
          </a:xfrm>
          <a:prstGeom prst="rect">
            <a:avLst/>
          </a:prstGeom>
          <a:noFill/>
          <a:ln>
            <a:noFill/>
          </a:ln>
        </p:spPr>
      </p:pic>
      <p:sp>
        <p:nvSpPr>
          <p:cNvPr id="285" name="Google Shape;285;p27"/>
          <p:cNvSpPr txBox="1"/>
          <p:nvPr/>
        </p:nvSpPr>
        <p:spPr>
          <a:xfrm>
            <a:off x="1931475" y="2072875"/>
            <a:ext cx="2426700" cy="137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Su tarkus on tähevalgus,</a:t>
            </a:r>
            <a:endParaRPr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mis hoiab meid mõtteis Sinu ligi. </a:t>
            </a:r>
            <a:endParaRPr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Ka kõige kõledam rajutuul</a:t>
            </a:r>
            <a:endParaRPr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ei suru Su õpilast maad ligi.</a:t>
            </a: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sp>
        <p:nvSpPr>
          <p:cNvPr id="286" name="Google Shape;286;p27"/>
          <p:cNvSpPr txBox="1"/>
          <p:nvPr/>
        </p:nvSpPr>
        <p:spPr>
          <a:xfrm>
            <a:off x="3157050" y="3183725"/>
            <a:ext cx="2829900" cy="12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Me oleme kogu see hea,</a:t>
            </a:r>
            <a:endParaRPr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mille Sa meisse oled loonud.</a:t>
            </a:r>
            <a:endParaRPr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Sinu südamevalgus, mälestus hell</a:t>
            </a:r>
            <a:endParaRPr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ja tänu on kokku meid toonud</a:t>
            </a:r>
            <a:r>
              <a:rPr lang="ru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41">
        <p:fade thruBlk="1"/>
      </p:transition>
    </mc:Choice>
    <mc:Fallback xmlns="">
      <p:transition spd="slow" advTm="27341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4273" y="691561"/>
            <a:ext cx="2421642" cy="363246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085171" y="691561"/>
            <a:ext cx="2646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t-EE" sz="2800" b="1" dirty="0" smtClean="0">
                <a:solidFill>
                  <a:schemeClr val="bg1">
                    <a:lumMod val="50000"/>
                  </a:schemeClr>
                </a:solidFill>
                <a:latin typeface="Frank Ruhl Libre" panose="020B0604020202020204" charset="-79"/>
                <a:cs typeface="Frank Ruhl Libre" panose="020B0604020202020204" charset="-79"/>
              </a:rPr>
              <a:t>Marina Rüütel</a:t>
            </a:r>
            <a:endParaRPr lang="et-EE" sz="2800" b="1" dirty="0">
              <a:solidFill>
                <a:schemeClr val="bg1">
                  <a:lumMod val="50000"/>
                </a:schemeClr>
              </a:solidFill>
              <a:latin typeface="Frank Ruhl Libre" panose="020B0604020202020204" charset="-79"/>
              <a:cs typeface="Frank Ruhl Libre" panose="020B0604020202020204" charset="-79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99171" y="1420018"/>
            <a:ext cx="4572000" cy="135338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Сколько сил вы с нами потратили,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Сколько нервов — нельзя сосчитать,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И роднее преподавателя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 целой школе для нас не сыскать.</a:t>
            </a:r>
            <a:endParaRPr lang="et-EE" dirty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411201" y="2841173"/>
            <a:ext cx="3201521" cy="13533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К сожалению, время стремительно,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Покидаем мы школьный порог,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Но всегда будем помнить решительно,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Что вы самый крутой педагог!</a:t>
            </a:r>
            <a:endParaRPr lang="et-EE" dirty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393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00">
        <p:fade thruBlk="1"/>
      </p:transition>
    </mc:Choice>
    <mc:Fallback xmlns="">
      <p:transition spd="slow" advTm="16500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28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Ingrid Samon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92" name="Google Shape;292;p28"/>
          <p:cNvSpPr txBox="1">
            <a:spLocks noGrp="1"/>
          </p:cNvSpPr>
          <p:nvPr>
            <p:ph type="body" idx="1"/>
          </p:nvPr>
        </p:nvSpPr>
        <p:spPr>
          <a:xfrm>
            <a:off x="776125" y="847700"/>
            <a:ext cx="2554200" cy="1234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</a:endParaRPr>
          </a:p>
        </p:txBody>
      </p:sp>
      <p:pic>
        <p:nvPicPr>
          <p:cNvPr id="293" name="Google Shape;293;p2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35350" y="962950"/>
            <a:ext cx="2294426" cy="3441951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28"/>
          <p:cNvSpPr txBox="1"/>
          <p:nvPr/>
        </p:nvSpPr>
        <p:spPr>
          <a:xfrm>
            <a:off x="813725" y="1309625"/>
            <a:ext cx="3084600" cy="201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Tunnis ikka argumenteerib,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 aga niisama ei kommenteeri.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 Näitab filme, näitab saateid,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 õpetab tundma hunte ja šaakaleid.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 Loeb halba käekirja ja vigu,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 aga kunagi ta selle üle ei vingu.</a:t>
            </a:r>
            <a:endParaRPr sz="1500"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sp>
        <p:nvSpPr>
          <p:cNvPr id="295" name="Google Shape;295;p28"/>
          <p:cNvSpPr txBox="1"/>
          <p:nvPr/>
        </p:nvSpPr>
        <p:spPr>
          <a:xfrm>
            <a:off x="3721450" y="2646125"/>
            <a:ext cx="2122500" cy="180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Oled õpetaja parim!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Südamesse pugesid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Kõige targem, vahel karmim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Kõige õigem õpetaja!</a:t>
            </a:r>
            <a:endParaRPr sz="1500"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20">
        <p:fade thruBlk="1"/>
      </p:transition>
    </mc:Choice>
    <mc:Fallback xmlns="">
      <p:transition spd="slow" advTm="24320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201531" y="1300119"/>
            <a:ext cx="3794480" cy="252292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608513" y="1878574"/>
            <a:ext cx="2338039" cy="1668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Шаг за шагом постигаем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Этот непростой предмет.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 деле грамоты и правил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Вы для нас авторитет</a:t>
            </a:r>
            <a:r>
              <a:rPr lang="ru-RU" dirty="0">
                <a:latin typeface="-apple-system"/>
              </a:rPr>
              <a:t>.</a:t>
            </a:r>
            <a:r>
              <a:rPr lang="ru-RU" dirty="0"/>
              <a:t/>
            </a:r>
            <a:br>
              <a:rPr lang="ru-RU" dirty="0"/>
            </a:br>
            <a:endParaRPr lang="et-EE" dirty="0"/>
          </a:p>
        </p:txBody>
      </p:sp>
      <p:sp>
        <p:nvSpPr>
          <p:cNvPr id="6" name="Rectangle 5"/>
          <p:cNvSpPr/>
          <p:nvPr/>
        </p:nvSpPr>
        <p:spPr>
          <a:xfrm>
            <a:off x="761628" y="876698"/>
            <a:ext cx="2313055" cy="1676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 мире современном нужен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Нам язык эстонский.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Это правило усвоил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Уже каждый ученик.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endParaRPr lang="et-EE" dirty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621041" y="3434762"/>
            <a:ext cx="2216267" cy="7051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Благодарность за терпение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Выражает весь наш класс</a:t>
            </a:r>
            <a:r>
              <a:rPr lang="ru-RU" dirty="0">
                <a:latin typeface="-apple-system"/>
              </a:rPr>
              <a:t>.</a:t>
            </a:r>
            <a:endParaRPr lang="et-EE" dirty="0"/>
          </a:p>
        </p:txBody>
      </p:sp>
      <p:sp>
        <p:nvSpPr>
          <p:cNvPr id="8" name="Rectangle 7"/>
          <p:cNvSpPr/>
          <p:nvPr/>
        </p:nvSpPr>
        <p:spPr>
          <a:xfrm>
            <a:off x="3336201" y="703715"/>
            <a:ext cx="4572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t-EE" sz="2800" b="1" dirty="0" smtClean="0">
                <a:solidFill>
                  <a:schemeClr val="bg1">
                    <a:lumMod val="50000"/>
                  </a:schemeClr>
                </a:solidFill>
                <a:latin typeface="Frank Ruhl Libre" panose="020B0604020202020204" charset="-79"/>
                <a:cs typeface="Frank Ruhl Libre" panose="020B0604020202020204" charset="-79"/>
              </a:rPr>
              <a:t>Diana Mölder</a:t>
            </a:r>
            <a:endParaRPr lang="et-EE" sz="2800" b="1" dirty="0">
              <a:solidFill>
                <a:schemeClr val="bg1">
                  <a:lumMod val="50000"/>
                </a:schemeClr>
              </a:solidFill>
              <a:latin typeface="Frank Ruhl Libre" panose="020B0604020202020204" charset="-79"/>
              <a:cs typeface="Frank Ruhl Libre" panose="020B060402020202020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57807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33">
        <p:fade thruBlk="1"/>
      </p:transition>
    </mc:Choice>
    <mc:Fallback xmlns="">
      <p:transition spd="slow" advTm="17233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29"/>
          <p:cNvSpPr txBox="1">
            <a:spLocks noGrp="1"/>
          </p:cNvSpPr>
          <p:nvPr>
            <p:ph type="title"/>
          </p:nvPr>
        </p:nvSpPr>
        <p:spPr>
          <a:xfrm>
            <a:off x="8970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Лариса Шушина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301" name="Google Shape;301;p29"/>
          <p:cNvSpPr txBox="1">
            <a:spLocks noGrp="1"/>
          </p:cNvSpPr>
          <p:nvPr>
            <p:ph type="body" idx="1"/>
          </p:nvPr>
        </p:nvSpPr>
        <p:spPr>
          <a:xfrm>
            <a:off x="790625" y="1166075"/>
            <a:ext cx="2373000" cy="1163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Нас учить не просто — знаем,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Вам спасибо говорим!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А ещё вас поздравляем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Со звонком очередным.</a:t>
            </a:r>
            <a:endParaRPr sz="16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20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02" name="Google Shape;302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75000" y="834500"/>
            <a:ext cx="2413100" cy="3618649"/>
          </a:xfrm>
          <a:prstGeom prst="rect">
            <a:avLst/>
          </a:prstGeom>
          <a:noFill/>
          <a:ln>
            <a:noFill/>
          </a:ln>
        </p:spPr>
      </p:pic>
      <p:sp>
        <p:nvSpPr>
          <p:cNvPr id="303" name="Google Shape;303;p29"/>
          <p:cNvSpPr txBox="1"/>
          <p:nvPr/>
        </p:nvSpPr>
        <p:spPr>
          <a:xfrm>
            <a:off x="3163625" y="1896600"/>
            <a:ext cx="2306100" cy="135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Для кого-то он последний,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Так пускай он принесёт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Свет, добро, надежду, веру,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Жизни радостной восход.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sp>
        <p:nvSpPr>
          <p:cNvPr id="304" name="Google Shape;304;p29"/>
          <p:cNvSpPr txBox="1"/>
          <p:nvPr/>
        </p:nvSpPr>
        <p:spPr>
          <a:xfrm>
            <a:off x="897000" y="3062050"/>
            <a:ext cx="2683800" cy="139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Мы желаем вам терпения,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Исполнения мечтаний,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В превосходном настроении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Чтоб учили и читали и считали!</a:t>
            </a: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 </a:t>
            </a:r>
            <a:endParaRPr sz="1900">
              <a:latin typeface="EB Garamond"/>
              <a:ea typeface="EB Garamond"/>
              <a:cs typeface="EB Garamond"/>
              <a:sym typeface="EB Garamond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78">
        <p:fade thruBlk="1"/>
      </p:transition>
    </mc:Choice>
    <mc:Fallback xmlns="">
      <p:transition spd="slow" advTm="20078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30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Ирина Боженок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310" name="Google Shape;310;p30"/>
          <p:cNvSpPr txBox="1">
            <a:spLocks noGrp="1"/>
          </p:cNvSpPr>
          <p:nvPr>
            <p:ph type="body" idx="1"/>
          </p:nvPr>
        </p:nvSpPr>
        <p:spPr>
          <a:xfrm>
            <a:off x="783975" y="1109475"/>
            <a:ext cx="2655900" cy="2633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Закон земного притяжения,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Открыл Ньютон, давным-давно,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Но громкой славы отражение,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К нам в школу с физикой пришло.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Уж и законы мироздания,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Подвластны нам, во всей красе,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Выходит есть и основания,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Быть, всякий раз, на высоте.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2100">
              <a:solidFill>
                <a:srgbClr val="000000"/>
              </a:solidFill>
            </a:endParaRPr>
          </a:p>
        </p:txBody>
      </p:sp>
      <p:pic>
        <p:nvPicPr>
          <p:cNvPr id="311" name="Google Shape;311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72250" y="1190875"/>
            <a:ext cx="2089350" cy="3133148"/>
          </a:xfrm>
          <a:prstGeom prst="rect">
            <a:avLst/>
          </a:prstGeom>
          <a:noFill/>
          <a:ln>
            <a:noFill/>
          </a:ln>
        </p:spPr>
      </p:pic>
      <p:sp>
        <p:nvSpPr>
          <p:cNvPr id="312" name="Google Shape;312;p30"/>
          <p:cNvSpPr txBox="1"/>
          <p:nvPr/>
        </p:nvSpPr>
        <p:spPr>
          <a:xfrm>
            <a:off x="3439875" y="2208625"/>
            <a:ext cx="3012600" cy="231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Высот достигли, где причина?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Да наш учитель, видит Бог: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Философ, истинный мыслитель,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Советчик, друг и педагог!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Любви и радости законы,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Пусть будут с Вами много лет,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Чтоб были жизнью Вы довольны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500">
                <a:latin typeface="EB Garamond"/>
                <a:ea typeface="EB Garamond"/>
                <a:cs typeface="EB Garamond"/>
                <a:sym typeface="EB Garamond"/>
              </a:rPr>
              <a:t>И улыбались нам в ответ!</a:t>
            </a:r>
            <a:endParaRPr sz="15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86">
        <p:fade thruBlk="1"/>
      </p:transition>
    </mc:Choice>
    <mc:Fallback xmlns="">
      <p:transition spd="slow" advTm="30986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31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Марина Захарова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318" name="Google Shape;318;p31"/>
          <p:cNvSpPr txBox="1">
            <a:spLocks noGrp="1"/>
          </p:cNvSpPr>
          <p:nvPr>
            <p:ph type="body" idx="1"/>
          </p:nvPr>
        </p:nvSpPr>
        <p:spPr>
          <a:xfrm>
            <a:off x="1003200" y="1401000"/>
            <a:ext cx="5090100" cy="2760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Химия – наука очень нужная,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И, в тоже время, очень нелегка!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Вы сделали для нас ее понятной,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Хотя сердились иногда слегка.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Спасибо Вам, позвольте Вас поздравить,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Уроки Ваши – как катализатор!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Нам повезло – Вы чудный педагог,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 замечательный оратор!</a:t>
            </a:r>
            <a:endParaRPr sz="150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19" name="Google Shape;319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93175" y="791787"/>
            <a:ext cx="2373072" cy="35599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906">
        <p:fade thruBlk="1"/>
      </p:transition>
    </mc:Choice>
    <mc:Fallback xmlns="">
      <p:transition spd="slow" advTm="19906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33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Ольга Раатпалу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334" name="Google Shape;334;p33"/>
          <p:cNvSpPr txBox="1">
            <a:spLocks noGrp="1"/>
          </p:cNvSpPr>
          <p:nvPr>
            <p:ph type="body" idx="1"/>
          </p:nvPr>
        </p:nvSpPr>
        <p:spPr>
          <a:xfrm>
            <a:off x="861700" y="1457600"/>
            <a:ext cx="2569500" cy="1372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С Ольгой Борисовной Раатпалу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Попрощаться сегодня хотим,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И сделать от сердца признание,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Что самый предмет Ваш любим!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35" name="Google Shape;335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98377" y="781851"/>
            <a:ext cx="2386309" cy="3579774"/>
          </a:xfrm>
          <a:prstGeom prst="rect">
            <a:avLst/>
          </a:prstGeom>
          <a:noFill/>
          <a:ln>
            <a:noFill/>
          </a:ln>
        </p:spPr>
      </p:pic>
      <p:sp>
        <p:nvSpPr>
          <p:cNvPr id="336" name="Google Shape;336;p33"/>
          <p:cNvSpPr txBox="1"/>
          <p:nvPr/>
        </p:nvSpPr>
        <p:spPr>
          <a:xfrm>
            <a:off x="2122500" y="2830100"/>
            <a:ext cx="3636600" cy="137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Вы помогаете нам общество познать,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Ваш труд считаем сложным, величайшим,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Желаем Вам мы никогда душой не унывать,</a:t>
            </a:r>
            <a:endParaRPr sz="15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Здоровья Вам, конечно радости и счастья!</a:t>
            </a: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86">
        <p:fade thruBlk="1"/>
      </p:transition>
    </mc:Choice>
    <mc:Fallback xmlns="">
      <p:transition spd="slow" advTm="19286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35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Галина Хуртина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350" name="Google Shape;350;p35"/>
          <p:cNvSpPr txBox="1">
            <a:spLocks noGrp="1"/>
          </p:cNvSpPr>
          <p:nvPr>
            <p:ph type="body" idx="1"/>
          </p:nvPr>
        </p:nvSpPr>
        <p:spPr>
          <a:xfrm>
            <a:off x="748474" y="1311800"/>
            <a:ext cx="2661600" cy="1386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Вы биологию для нас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Готовы преподать всегда!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Желает вам наш дружный класс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Лишь плодотворного труда!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51" name="Google Shape;351;p35"/>
          <p:cNvPicPr preferRelativeResize="0"/>
          <p:nvPr/>
        </p:nvPicPr>
        <p:blipFill rotWithShape="1">
          <a:blip r:embed="rId4">
            <a:alphaModFix/>
          </a:blip>
          <a:srcRect l="13389" t="2951" r="18882" b="19166"/>
          <a:stretch/>
        </p:blipFill>
        <p:spPr>
          <a:xfrm>
            <a:off x="6091775" y="884200"/>
            <a:ext cx="2208351" cy="3394474"/>
          </a:xfrm>
          <a:prstGeom prst="rect">
            <a:avLst/>
          </a:prstGeom>
          <a:noFill/>
          <a:ln>
            <a:noFill/>
          </a:ln>
        </p:spPr>
      </p:pic>
      <p:sp>
        <p:nvSpPr>
          <p:cNvPr id="352" name="Google Shape;352;p35"/>
          <p:cNvSpPr txBox="1"/>
          <p:nvPr/>
        </p:nvSpPr>
        <p:spPr>
          <a:xfrm>
            <a:off x="2956648" y="2698400"/>
            <a:ext cx="3065327" cy="134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Пускай работа вам несет</a:t>
            </a: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Лишь радость, море вдохновения,</a:t>
            </a: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Успехи и большой доход,</a:t>
            </a:r>
            <a:endParaRPr sz="1500" dirty="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 dirty="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И радужное настроение!</a:t>
            </a:r>
            <a:endParaRPr dirty="0"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16">
        <p:fade thruBlk="1"/>
      </p:transition>
    </mc:Choice>
    <mc:Fallback xmlns="">
      <p:transition spd="slow" advTm="15216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36"/>
          <p:cNvSpPr txBox="1">
            <a:spLocks noGrp="1"/>
          </p:cNvSpPr>
          <p:nvPr>
            <p:ph type="title"/>
          </p:nvPr>
        </p:nvSpPr>
        <p:spPr>
          <a:xfrm>
            <a:off x="760450" y="602200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>
                <a:solidFill>
                  <a:srgbClr val="666666"/>
                </a:solidFill>
              </a:rPr>
              <a:t>Людмила Солопова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358" name="Google Shape;358;p36"/>
          <p:cNvSpPr txBox="1">
            <a:spLocks noGrp="1"/>
          </p:cNvSpPr>
          <p:nvPr>
            <p:ph type="body" idx="1"/>
          </p:nvPr>
        </p:nvSpPr>
        <p:spPr>
          <a:xfrm>
            <a:off x="760450" y="1052275"/>
            <a:ext cx="3146400" cy="31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Мы к Вам пришли, совсем не зная правил,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С ошибками писали сочинения,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Учитель русского ошибки наши правил,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 были не строги нравоучения.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С литературой нам попроще было,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Мы повести читали и рассказы,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Стихи поэтов наизусть учили,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 сами сочинять пытались даже.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Уроки русского запомнили мы крепко,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 прозу жизни превращаем в стих,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Цитаты из любимого поэта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Используем в рассказах мы своих.</a:t>
            </a:r>
            <a:endParaRPr sz="13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1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1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100" dirty="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59" name="Google Shape;359;p3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25600" y="876550"/>
            <a:ext cx="2333101" cy="3499981"/>
          </a:xfrm>
          <a:prstGeom prst="rect">
            <a:avLst/>
          </a:prstGeom>
          <a:noFill/>
          <a:ln>
            <a:noFill/>
          </a:ln>
        </p:spPr>
      </p:pic>
      <p:sp>
        <p:nvSpPr>
          <p:cNvPr id="360" name="Google Shape;360;p36"/>
          <p:cNvSpPr txBox="1"/>
          <p:nvPr/>
        </p:nvSpPr>
        <p:spPr>
          <a:xfrm>
            <a:off x="4498675" y="3231750"/>
            <a:ext cx="4369800" cy="50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sp>
        <p:nvSpPr>
          <p:cNvPr id="361" name="Google Shape;361;p36"/>
          <p:cNvSpPr txBox="1"/>
          <p:nvPr/>
        </p:nvSpPr>
        <p:spPr>
          <a:xfrm>
            <a:off x="3402200" y="2882650"/>
            <a:ext cx="2723400" cy="162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300">
                <a:latin typeface="EB Garamond"/>
                <a:ea typeface="EB Garamond"/>
                <a:cs typeface="EB Garamond"/>
                <a:sym typeface="EB Garamond"/>
              </a:rPr>
              <a:t>Желаем никогда не утомится</a:t>
            </a:r>
            <a:endParaRPr sz="13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300">
                <a:latin typeface="EB Garamond"/>
                <a:ea typeface="EB Garamond"/>
                <a:cs typeface="EB Garamond"/>
                <a:sym typeface="EB Garamond"/>
              </a:rPr>
              <a:t>В диктантах исправлять ошибок кучи,</a:t>
            </a:r>
            <a:endParaRPr sz="13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300">
                <a:latin typeface="EB Garamond"/>
                <a:ea typeface="EB Garamond"/>
                <a:cs typeface="EB Garamond"/>
                <a:sym typeface="EB Garamond"/>
              </a:rPr>
              <a:t>Мы до земли хотим Вам поклониться,</a:t>
            </a:r>
            <a:endParaRPr sz="13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300">
                <a:latin typeface="EB Garamond"/>
                <a:ea typeface="EB Garamond"/>
                <a:cs typeface="EB Garamond"/>
                <a:sym typeface="EB Garamond"/>
              </a:rPr>
              <a:t>За то, что выучили мы язык могучий.</a:t>
            </a:r>
            <a:endParaRPr sz="13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300">
                <a:latin typeface="EB Garamond"/>
                <a:ea typeface="EB Garamond"/>
                <a:cs typeface="EB Garamond"/>
                <a:sym typeface="EB Garamond"/>
              </a:rPr>
              <a:t>За то, что помним мы правописание,</a:t>
            </a:r>
            <a:endParaRPr sz="13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300">
                <a:latin typeface="EB Garamond"/>
                <a:ea typeface="EB Garamond"/>
                <a:cs typeface="EB Garamond"/>
                <a:sym typeface="EB Garamond"/>
              </a:rPr>
              <a:t>Уроки Ваши мы не позабыли,</a:t>
            </a:r>
            <a:endParaRPr sz="130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300">
                <a:latin typeface="EB Garamond"/>
                <a:ea typeface="EB Garamond"/>
                <a:cs typeface="EB Garamond"/>
                <a:sym typeface="EB Garamond"/>
              </a:rPr>
              <a:t>Примите благодарность и признание!</a:t>
            </a:r>
            <a:endParaRPr sz="1100">
              <a:latin typeface="EB Garamond"/>
              <a:ea typeface="EB Garamond"/>
              <a:cs typeface="EB Garamond"/>
              <a:sym typeface="EB Garamond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63">
        <p:fade thruBlk="1"/>
      </p:transition>
    </mc:Choice>
    <mc:Fallback xmlns="">
      <p:transition spd="slow" advTm="42063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2546999" y="639457"/>
            <a:ext cx="3925703" cy="466734"/>
          </a:xfrm>
        </p:spPr>
        <p:txBody>
          <a:bodyPr/>
          <a:lstStyle/>
          <a:p>
            <a:pPr marL="76200" indent="0">
              <a:buNone/>
            </a:pPr>
            <a:r>
              <a:rPr lang="ru-RU" sz="2800" b="1" dirty="0" smtClean="0">
                <a:solidFill>
                  <a:schemeClr val="bg1">
                    <a:lumMod val="50000"/>
                  </a:schemeClr>
                </a:solidFill>
              </a:rPr>
              <a:t>Татьяна</a:t>
            </a:r>
            <a:r>
              <a:rPr lang="ru-RU" sz="2800" b="1" dirty="0" smtClean="0"/>
              <a:t> </a:t>
            </a:r>
            <a:r>
              <a:rPr lang="ru-RU" sz="2800" b="1" dirty="0" smtClean="0">
                <a:solidFill>
                  <a:schemeClr val="bg1">
                    <a:lumMod val="50000"/>
                  </a:schemeClr>
                </a:solidFill>
              </a:rPr>
              <a:t>Ващенко</a:t>
            </a:r>
          </a:p>
          <a:p>
            <a:pPr marL="76200" indent="0">
              <a:buNone/>
            </a:pPr>
            <a:endParaRPr lang="et-EE" dirty="0"/>
          </a:p>
        </p:txBody>
      </p:sp>
      <p:sp>
        <p:nvSpPr>
          <p:cNvPr id="6" name="Rectangle 5"/>
          <p:cNvSpPr/>
          <p:nvPr/>
        </p:nvSpPr>
        <p:spPr>
          <a:xfrm>
            <a:off x="888275" y="1346841"/>
            <a:ext cx="266482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Вам спасибо за Ваши старания,</a:t>
            </a:r>
          </a:p>
          <a:p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За то, что Вы учите нас</a:t>
            </a:r>
          </a:p>
          <a:p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Орфографии, правописанию,</a:t>
            </a:r>
          </a:p>
          <a:p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Построению сложных фраз.</a:t>
            </a:r>
          </a:p>
          <a:p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Очень важно ведь в жизни нашей</a:t>
            </a:r>
          </a:p>
          <a:p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Уметь грамотно писать.</a:t>
            </a:r>
          </a:p>
          <a:p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Здоровья, добра и счастья</a:t>
            </a:r>
          </a:p>
          <a:p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Вам мы хотим пожелать. </a:t>
            </a:r>
            <a:endParaRPr lang="et-EE" dirty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27418" y="2378879"/>
            <a:ext cx="288036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Стихов волшебные напевы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И прозы редкий колорит…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Скажите, научились где Вы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С Толстым на равных говорить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Легко и просто? Рот открывши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Готовы слушать Вас часами,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И с праздником поздравив дружно</a:t>
            </a:r>
            <a:b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Парить, на равных с небесами.  </a:t>
            </a:r>
            <a:endParaRPr lang="et-EE" dirty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395" y="1055374"/>
            <a:ext cx="2193764" cy="120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159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187">
        <p:fade thruBlk="1"/>
      </p:transition>
    </mc:Choice>
    <mc:Fallback xmlns="">
      <p:transition spd="slow" advTm="34187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37"/>
          <p:cNvSpPr txBox="1">
            <a:spLocks noGrp="1"/>
          </p:cNvSpPr>
          <p:nvPr>
            <p:ph type="title"/>
          </p:nvPr>
        </p:nvSpPr>
        <p:spPr>
          <a:xfrm>
            <a:off x="1003200" y="617375"/>
            <a:ext cx="7137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 b="1" dirty="0">
                <a:solidFill>
                  <a:srgbClr val="666666"/>
                </a:solidFill>
              </a:rPr>
              <a:t>Мирослава Зубкова</a:t>
            </a:r>
            <a:endParaRPr sz="3000" b="1" dirty="0">
              <a:solidFill>
                <a:srgbClr val="666666"/>
              </a:solidFill>
            </a:endParaRPr>
          </a:p>
        </p:txBody>
      </p:sp>
      <p:sp>
        <p:nvSpPr>
          <p:cNvPr id="367" name="Google Shape;367;p37"/>
          <p:cNvSpPr txBox="1">
            <a:spLocks noGrp="1"/>
          </p:cNvSpPr>
          <p:nvPr>
            <p:ph type="body" idx="1"/>
          </p:nvPr>
        </p:nvSpPr>
        <p:spPr>
          <a:xfrm>
            <a:off x="813175" y="1150838"/>
            <a:ext cx="2470500" cy="1506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700">
                <a:latin typeface="EB Garamond"/>
                <a:ea typeface="EB Garamond"/>
                <a:cs typeface="EB Garamond"/>
                <a:sym typeface="EB Garamond"/>
              </a:rPr>
              <a:t>Мы благодарны Вам за всё,</a:t>
            </a:r>
            <a:endParaRPr sz="17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700" dirty="0">
                <a:latin typeface="EB Garamond"/>
                <a:ea typeface="EB Garamond"/>
                <a:cs typeface="EB Garamond"/>
                <a:sym typeface="EB Garamond"/>
              </a:rPr>
              <a:t>За чуткость, понимание.</a:t>
            </a:r>
            <a:endParaRPr sz="17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700" dirty="0">
                <a:latin typeface="EB Garamond"/>
                <a:ea typeface="EB Garamond"/>
                <a:cs typeface="EB Garamond"/>
                <a:sym typeface="EB Garamond"/>
              </a:rPr>
              <a:t>За те уроки, что потом,</a:t>
            </a:r>
            <a:endParaRPr sz="17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ru" sz="1700" dirty="0">
                <a:latin typeface="EB Garamond"/>
                <a:ea typeface="EB Garamond"/>
                <a:cs typeface="EB Garamond"/>
                <a:sym typeface="EB Garamond"/>
              </a:rPr>
              <a:t>Нас тянут на познания.</a:t>
            </a:r>
            <a:endParaRPr sz="17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7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600" dirty="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68" name="Google Shape;368;p37"/>
          <p:cNvPicPr preferRelativeResize="0"/>
          <p:nvPr/>
        </p:nvPicPr>
        <p:blipFill rotWithShape="1">
          <a:blip r:embed="rId4">
            <a:alphaModFix/>
          </a:blip>
          <a:srcRect l="8488" t="10963" r="15448" b="6041"/>
          <a:stretch/>
        </p:blipFill>
        <p:spPr>
          <a:xfrm>
            <a:off x="6289025" y="1166075"/>
            <a:ext cx="2016680" cy="3157950"/>
          </a:xfrm>
          <a:prstGeom prst="rect">
            <a:avLst/>
          </a:prstGeom>
          <a:noFill/>
          <a:ln>
            <a:noFill/>
          </a:ln>
        </p:spPr>
      </p:pic>
      <p:sp>
        <p:nvSpPr>
          <p:cNvPr id="369" name="Google Shape;369;p37"/>
          <p:cNvSpPr txBox="1"/>
          <p:nvPr/>
        </p:nvSpPr>
        <p:spPr>
          <a:xfrm>
            <a:off x="3180187" y="2472683"/>
            <a:ext cx="2355900" cy="160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 dirty="0">
                <a:latin typeface="EB Garamond"/>
                <a:ea typeface="EB Garamond"/>
                <a:cs typeface="EB Garamond"/>
                <a:sym typeface="EB Garamond"/>
              </a:rPr>
              <a:t>Познать историю свою,</a:t>
            </a:r>
            <a:endParaRPr sz="16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 dirty="0">
                <a:latin typeface="EB Garamond"/>
                <a:ea typeface="EB Garamond"/>
                <a:cs typeface="EB Garamond"/>
                <a:sym typeface="EB Garamond"/>
              </a:rPr>
              <a:t>Для нас ведь дело чести.</a:t>
            </a:r>
            <a:endParaRPr sz="16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 dirty="0">
                <a:latin typeface="EB Garamond"/>
                <a:ea typeface="EB Garamond"/>
                <a:cs typeface="EB Garamond"/>
                <a:sym typeface="EB Garamond"/>
              </a:rPr>
              <a:t>И мы истории гранит</a:t>
            </a:r>
            <a:endParaRPr sz="16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 dirty="0">
                <a:latin typeface="EB Garamond"/>
                <a:ea typeface="EB Garamond"/>
                <a:cs typeface="EB Garamond"/>
                <a:sym typeface="EB Garamond"/>
              </a:rPr>
              <a:t>Грызть будем бесконечно!</a:t>
            </a:r>
            <a:endParaRPr sz="16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13">
        <p:fade thruBlk="1"/>
      </p:transition>
    </mc:Choice>
    <mc:Fallback xmlns="">
      <p:transition spd="slow" advTm="14513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38"/>
          <p:cNvSpPr txBox="1">
            <a:spLocks noGrp="1"/>
          </p:cNvSpPr>
          <p:nvPr>
            <p:ph type="title"/>
          </p:nvPr>
        </p:nvSpPr>
        <p:spPr>
          <a:xfrm>
            <a:off x="1205674" y="646613"/>
            <a:ext cx="4927337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 b="1" dirty="0">
                <a:solidFill>
                  <a:srgbClr val="666666"/>
                </a:solidFill>
              </a:rPr>
              <a:t>Ирина Бляшкина</a:t>
            </a:r>
            <a:endParaRPr sz="3000" b="1" dirty="0">
              <a:solidFill>
                <a:srgbClr val="666666"/>
              </a:solidFill>
            </a:endParaRPr>
          </a:p>
        </p:txBody>
      </p:sp>
      <p:sp>
        <p:nvSpPr>
          <p:cNvPr id="375" name="Google Shape;375;p38"/>
          <p:cNvSpPr txBox="1">
            <a:spLocks noGrp="1"/>
          </p:cNvSpPr>
          <p:nvPr>
            <p:ph type="body" idx="1"/>
          </p:nvPr>
        </p:nvSpPr>
        <p:spPr>
          <a:xfrm>
            <a:off x="1003200" y="1563725"/>
            <a:ext cx="7137600" cy="2760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6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Любовь к прекрасному Вы в нас привили.</a:t>
            </a:r>
            <a:endParaRPr sz="16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6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Моцарта от Баха отличать нас научили.</a:t>
            </a:r>
            <a:endParaRPr sz="16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6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Теперь не просто мы можем читать ноты.</a:t>
            </a:r>
            <a:endParaRPr sz="16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6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Мы можем петь красиво, беззаботно.</a:t>
            </a:r>
            <a:endParaRPr sz="16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6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6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Что можно вам сказать кроме «спасибо»?</a:t>
            </a:r>
            <a:endParaRPr sz="16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6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Мы очень благодарны за все это Вам.</a:t>
            </a:r>
            <a:endParaRPr sz="16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76" name="Google Shape;376;p3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05975" y="826900"/>
            <a:ext cx="2326228" cy="34896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47">
        <p:fade thruBlk="1"/>
      </p:transition>
    </mc:Choice>
    <mc:Fallback xmlns="">
      <p:transition spd="slow" advTm="15947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39"/>
          <p:cNvSpPr txBox="1">
            <a:spLocks noGrp="1"/>
          </p:cNvSpPr>
          <p:nvPr>
            <p:ph type="title"/>
          </p:nvPr>
        </p:nvSpPr>
        <p:spPr>
          <a:xfrm>
            <a:off x="1382724" y="684563"/>
            <a:ext cx="4729326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 b="1" dirty="0">
                <a:solidFill>
                  <a:srgbClr val="666666"/>
                </a:solidFill>
              </a:rPr>
              <a:t>Светлана Кочегарова</a:t>
            </a:r>
            <a:endParaRPr sz="3000" b="1" dirty="0">
              <a:solidFill>
                <a:srgbClr val="666666"/>
              </a:solidFill>
            </a:endParaRPr>
          </a:p>
        </p:txBody>
      </p:sp>
      <p:sp>
        <p:nvSpPr>
          <p:cNvPr id="382" name="Google Shape;382;p39"/>
          <p:cNvSpPr txBox="1">
            <a:spLocks noGrp="1"/>
          </p:cNvSpPr>
          <p:nvPr>
            <p:ph type="body" idx="1"/>
          </p:nvPr>
        </p:nvSpPr>
        <p:spPr>
          <a:xfrm>
            <a:off x="1003200" y="1563725"/>
            <a:ext cx="7137600" cy="2760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 натруженных руках учителя труда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Всегда легко все спорится, как будто без проблем.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А лёгкости достичь такой – совсем не ерунда!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 передать свой опыт готов учитель всем!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За руки, легкость, рвение во всём нам помогать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Мы от души сегодня Вас все благодарим!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Премудрости труда мы будем постигать,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5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Хоть результат такой, как Ваш, недостижим!</a:t>
            </a:r>
            <a:endParaRPr sz="15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83" name="Google Shape;383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12050" y="684563"/>
            <a:ext cx="2326450" cy="3489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29">
        <p:fade thruBlk="1"/>
      </p:transition>
    </mc:Choice>
    <mc:Fallback xmlns="">
      <p:transition spd="slow" advTm="21629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p40"/>
          <p:cNvSpPr txBox="1">
            <a:spLocks noGrp="1"/>
          </p:cNvSpPr>
          <p:nvPr>
            <p:ph type="title"/>
          </p:nvPr>
        </p:nvSpPr>
        <p:spPr>
          <a:xfrm>
            <a:off x="1156514" y="649925"/>
            <a:ext cx="468360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 b="1" dirty="0">
                <a:solidFill>
                  <a:srgbClr val="666666"/>
                </a:solidFill>
              </a:rPr>
              <a:t>Антон Фрейман</a:t>
            </a:r>
            <a:endParaRPr sz="3000" b="1" dirty="0">
              <a:solidFill>
                <a:srgbClr val="666666"/>
              </a:solidFill>
            </a:endParaRPr>
          </a:p>
        </p:txBody>
      </p:sp>
      <p:sp>
        <p:nvSpPr>
          <p:cNvPr id="389" name="Google Shape;389;p40"/>
          <p:cNvSpPr txBox="1">
            <a:spLocks noGrp="1"/>
          </p:cNvSpPr>
          <p:nvPr>
            <p:ph type="body" idx="1"/>
          </p:nvPr>
        </p:nvSpPr>
        <p:spPr>
          <a:xfrm>
            <a:off x="919075" y="1269400"/>
            <a:ext cx="4564800" cy="2760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 dirty="0">
                <a:solidFill>
                  <a:srgbClr val="000000"/>
                </a:solidFill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Чтоб в здоровом теле дух</a:t>
            </a:r>
            <a:endParaRPr sz="1600" dirty="0">
              <a:solidFill>
                <a:srgbClr val="000000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 dirty="0">
                <a:solidFill>
                  <a:srgbClr val="000000"/>
                </a:solidFill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Чувствовал себя комфортно,</a:t>
            </a:r>
            <a:endParaRPr sz="1600" dirty="0">
              <a:solidFill>
                <a:srgbClr val="000000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 dirty="0">
                <a:solidFill>
                  <a:srgbClr val="000000"/>
                </a:solidFill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Чтоб огонь в груди не тух,</a:t>
            </a:r>
            <a:endParaRPr sz="1600" dirty="0">
              <a:solidFill>
                <a:srgbClr val="000000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 dirty="0">
                <a:solidFill>
                  <a:srgbClr val="000000"/>
                </a:solidFill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Учите дружить со спортом,</a:t>
            </a:r>
            <a:endParaRPr sz="1600" dirty="0">
              <a:solidFill>
                <a:srgbClr val="000000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 dirty="0">
                <a:solidFill>
                  <a:srgbClr val="000000"/>
                </a:solidFill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Развивать мускулатуру,</a:t>
            </a:r>
            <a:endParaRPr sz="1600" dirty="0">
              <a:solidFill>
                <a:srgbClr val="000000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 dirty="0">
                <a:solidFill>
                  <a:srgbClr val="000000"/>
                </a:solidFill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Сил иметь большой запас.</a:t>
            </a:r>
            <a:endParaRPr sz="1600" dirty="0">
              <a:solidFill>
                <a:srgbClr val="000000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 dirty="0">
                <a:solidFill>
                  <a:srgbClr val="000000"/>
                </a:solidFill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Вас, учитель физкультуры,</a:t>
            </a:r>
            <a:endParaRPr sz="1600" dirty="0">
              <a:solidFill>
                <a:srgbClr val="000000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600" dirty="0">
                <a:solidFill>
                  <a:srgbClr val="000000"/>
                </a:solidFill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Поздравляем мы сейчас.</a:t>
            </a:r>
            <a:r>
              <a:rPr lang="ru" sz="1500" dirty="0">
                <a:solidFill>
                  <a:srgbClr val="000000"/>
                </a:solidFill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    </a:t>
            </a:r>
            <a:endParaRPr sz="1500" dirty="0">
              <a:solidFill>
                <a:srgbClr val="000000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800" dirty="0"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90" name="Google Shape;390;p40"/>
          <p:cNvPicPr preferRelativeResize="0"/>
          <p:nvPr/>
        </p:nvPicPr>
        <p:blipFill rotWithShape="1">
          <a:blip r:embed="rId4">
            <a:alphaModFix/>
          </a:blip>
          <a:srcRect l="6450" t="7672" r="3959" b="3831"/>
          <a:stretch/>
        </p:blipFill>
        <p:spPr>
          <a:xfrm>
            <a:off x="5940075" y="811188"/>
            <a:ext cx="2470651" cy="3521126"/>
          </a:xfrm>
          <a:prstGeom prst="rect">
            <a:avLst/>
          </a:prstGeom>
          <a:noFill/>
          <a:ln>
            <a:noFill/>
          </a:ln>
        </p:spPr>
      </p:pic>
      <p:sp>
        <p:nvSpPr>
          <p:cNvPr id="391" name="Google Shape;391;p40"/>
          <p:cNvSpPr txBox="1"/>
          <p:nvPr/>
        </p:nvSpPr>
        <p:spPr>
          <a:xfrm>
            <a:off x="4324175" y="1198625"/>
            <a:ext cx="4369800" cy="50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sp>
        <p:nvSpPr>
          <p:cNvPr id="392" name="Google Shape;392;p40"/>
          <p:cNvSpPr txBox="1"/>
          <p:nvPr/>
        </p:nvSpPr>
        <p:spPr>
          <a:xfrm>
            <a:off x="3342725" y="2890400"/>
            <a:ext cx="2229600" cy="157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И желаем Вам здоровья,</a:t>
            </a:r>
            <a:endParaRPr sz="1600"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Не грустить, не унывать</a:t>
            </a:r>
            <a:endParaRPr sz="1600"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И учеников с любовью</a:t>
            </a:r>
            <a:endParaRPr sz="1600"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600">
                <a:highlight>
                  <a:srgbClr val="FFFFFF"/>
                </a:highlight>
                <a:latin typeface="EB Garamond"/>
                <a:ea typeface="EB Garamond"/>
                <a:cs typeface="EB Garamond"/>
                <a:sym typeface="EB Garamond"/>
              </a:rPr>
              <a:t>Физкультуре обучать!</a:t>
            </a:r>
            <a:endParaRPr sz="1800"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74">
        <p:fade thruBlk="1"/>
      </p:transition>
    </mc:Choice>
    <mc:Fallback xmlns="">
      <p:transition spd="slow" advTm="18474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41"/>
          <p:cNvSpPr txBox="1">
            <a:spLocks noGrp="1"/>
          </p:cNvSpPr>
          <p:nvPr>
            <p:ph type="title"/>
          </p:nvPr>
        </p:nvSpPr>
        <p:spPr>
          <a:xfrm>
            <a:off x="1496611" y="630438"/>
            <a:ext cx="420888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 b="1" dirty="0">
                <a:solidFill>
                  <a:srgbClr val="666666"/>
                </a:solidFill>
              </a:rPr>
              <a:t>Anu Ellam</a:t>
            </a:r>
            <a:endParaRPr sz="3000" b="1" dirty="0">
              <a:solidFill>
                <a:srgbClr val="666666"/>
              </a:solidFill>
            </a:endParaRPr>
          </a:p>
        </p:txBody>
      </p:sp>
      <p:sp>
        <p:nvSpPr>
          <p:cNvPr id="398" name="Google Shape;398;p41"/>
          <p:cNvSpPr txBox="1">
            <a:spLocks noGrp="1"/>
          </p:cNvSpPr>
          <p:nvPr>
            <p:ph type="body" idx="1"/>
          </p:nvPr>
        </p:nvSpPr>
        <p:spPr>
          <a:xfrm>
            <a:off x="741451" y="1179138"/>
            <a:ext cx="2859600" cy="261281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Terves kehas terve vaim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 õpetajatest tugevaim.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 Kuulab ära kõik me mured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 olgu need ükskõik kui suured.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 Sporti teha talle meeldib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 aga puudujaid ta ei seedi.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 Elu moto on tal lahe :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 pole halba ilma, vaid riietus on vale.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99" name="Google Shape;399;p4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91591" y="744582"/>
            <a:ext cx="2614003" cy="3531370"/>
          </a:xfrm>
          <a:prstGeom prst="rect">
            <a:avLst/>
          </a:prstGeom>
          <a:noFill/>
          <a:ln>
            <a:noFill/>
          </a:ln>
        </p:spPr>
      </p:pic>
      <p:sp>
        <p:nvSpPr>
          <p:cNvPr id="400" name="Google Shape;400;p41"/>
          <p:cNvSpPr txBox="1"/>
          <p:nvPr/>
        </p:nvSpPr>
        <p:spPr>
          <a:xfrm>
            <a:off x="2931991" y="3446564"/>
            <a:ext cx="2773500" cy="101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41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dirty="0">
                <a:latin typeface="EB Garamond"/>
                <a:ea typeface="EB Garamond"/>
                <a:cs typeface="EB Garamond"/>
                <a:sym typeface="EB Garamond"/>
              </a:rPr>
              <a:t>Täname mure ja kannatlikkuse eest.</a:t>
            </a:r>
            <a:endParaRPr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41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dirty="0">
                <a:latin typeface="EB Garamond"/>
                <a:ea typeface="EB Garamond"/>
                <a:cs typeface="EB Garamond"/>
                <a:sym typeface="EB Garamond"/>
              </a:rPr>
              <a:t>Selle eest, et Te meile head õpetasid.</a:t>
            </a:r>
            <a:endParaRPr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lnSpc>
                <a:spcPct val="141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dirty="0">
                <a:latin typeface="EB Garamond"/>
                <a:ea typeface="EB Garamond"/>
                <a:cs typeface="EB Garamond"/>
                <a:sym typeface="EB Garamond"/>
              </a:rPr>
              <a:t>Oma südames oleme inspireerinud!</a:t>
            </a:r>
            <a:endParaRPr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29">
        <p:fade thruBlk="1"/>
      </p:transition>
    </mc:Choice>
    <mc:Fallback xmlns="">
      <p:transition spd="slow" advTm="26329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62214">
            <a:off x="7063246" y="2994013"/>
            <a:ext cx="904054" cy="135723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248" t="15971" r="6644" b="11490"/>
          <a:stretch/>
        </p:blipFill>
        <p:spPr>
          <a:xfrm>
            <a:off x="4880791" y="1448322"/>
            <a:ext cx="3321381" cy="16234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Rectangle 7"/>
          <p:cNvSpPr/>
          <p:nvPr/>
        </p:nvSpPr>
        <p:spPr>
          <a:xfrm>
            <a:off x="788791" y="839045"/>
            <a:ext cx="2434154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Классный наш руководитель,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Прекрасный, милый человек,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Мы благодарны вам за то,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Что делали так много лет.</a:t>
            </a:r>
            <a: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/>
            </a:r>
            <a:b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/>
            </a:r>
            <a:b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endParaRPr lang="et-EE" sz="1200" dirty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372206" y="1730551"/>
            <a:ext cx="2428201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Вы нам своё открыли сердце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И подготовили в полёт,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 полёт огромной нашей жизни,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Что нас так манит и зовёт.</a:t>
            </a:r>
            <a: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/>
            </a:r>
            <a:b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/>
            </a:r>
            <a:b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endParaRPr lang="et-EE" dirty="0"/>
          </a:p>
        </p:txBody>
      </p:sp>
      <p:sp>
        <p:nvSpPr>
          <p:cNvPr id="10" name="Rectangle 9"/>
          <p:cNvSpPr/>
          <p:nvPr/>
        </p:nvSpPr>
        <p:spPr>
          <a:xfrm>
            <a:off x="2005868" y="2610636"/>
            <a:ext cx="2194933" cy="1461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Вы детства сложные моменты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Так помогли нам разобрать,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Вы научили нас добру,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Ещё любить, творить, мечтать.</a:t>
            </a:r>
            <a: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/>
            </a:r>
            <a:b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/>
            </a:r>
            <a:br>
              <a:rPr lang="ru-RU" sz="12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endParaRPr lang="et-EE" sz="1200" dirty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808993" y="3532920"/>
            <a:ext cx="244188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Теперь останемся навеки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Мы вашим классом непосед,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Но помнить мы всегда вас будем,</a:t>
            </a:r>
            <a:b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</a:br>
            <a:r>
              <a:rPr lang="ru-RU" sz="1300" dirty="0"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Сколько не прошло бы лет.</a:t>
            </a:r>
            <a:endParaRPr lang="et-EE" sz="1300" dirty="0"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  <p:sp>
        <p:nvSpPr>
          <p:cNvPr id="12" name="Google Shape;397;p41"/>
          <p:cNvSpPr txBox="1">
            <a:spLocks noGrp="1"/>
          </p:cNvSpPr>
          <p:nvPr>
            <p:ph type="title"/>
          </p:nvPr>
        </p:nvSpPr>
        <p:spPr>
          <a:xfrm>
            <a:off x="3306394" y="672144"/>
            <a:ext cx="4208880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3000" b="1" dirty="0" smtClean="0">
                <a:solidFill>
                  <a:srgbClr val="666666"/>
                </a:solidFill>
              </a:rPr>
              <a:t>Галина </a:t>
            </a:r>
            <a:r>
              <a:rPr lang="ru-RU" sz="3000" b="1" dirty="0" err="1" smtClean="0">
                <a:solidFill>
                  <a:srgbClr val="666666"/>
                </a:solidFill>
              </a:rPr>
              <a:t>Вяринен</a:t>
            </a:r>
            <a:endParaRPr sz="3000" b="1" dirty="0">
              <a:solidFill>
                <a:srgbClr val="666666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746">
        <p:fade thruBlk="1"/>
      </p:transition>
    </mc:Choice>
    <mc:Fallback xmlns="">
      <p:transition spd="slow" advTm="28746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32"/>
          <p:cNvSpPr txBox="1">
            <a:spLocks noGrp="1"/>
          </p:cNvSpPr>
          <p:nvPr>
            <p:ph type="title"/>
          </p:nvPr>
        </p:nvSpPr>
        <p:spPr>
          <a:xfrm>
            <a:off x="630382" y="617375"/>
            <a:ext cx="3740727" cy="548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3000" dirty="0">
                <a:solidFill>
                  <a:srgbClr val="FFBA00"/>
                </a:solidFill>
                <a:latin typeface="Lobster"/>
                <a:ea typeface="Lobster"/>
                <a:cs typeface="Lobster"/>
                <a:sym typeface="Lobster"/>
              </a:rPr>
              <a:t>Надежда Пахомова</a:t>
            </a:r>
            <a:endParaRPr sz="3000" dirty="0">
              <a:solidFill>
                <a:srgbClr val="FFBA00"/>
              </a:solidFill>
              <a:latin typeface="Lobster"/>
              <a:ea typeface="Lobster"/>
              <a:cs typeface="Lobster"/>
              <a:sym typeface="Lobster"/>
            </a:endParaRPr>
          </a:p>
        </p:txBody>
      </p:sp>
      <p:sp>
        <p:nvSpPr>
          <p:cNvPr id="325" name="Google Shape;325;p32"/>
          <p:cNvSpPr txBox="1">
            <a:spLocks noGrp="1"/>
          </p:cNvSpPr>
          <p:nvPr>
            <p:ph type="body" idx="1"/>
          </p:nvPr>
        </p:nvSpPr>
        <p:spPr>
          <a:xfrm>
            <a:off x="764650" y="1166075"/>
            <a:ext cx="3476100" cy="1256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Вы из учителей для нас дороже всех,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Ведь к Вам </a:t>
            </a:r>
            <a:r>
              <a:rPr lang="ru" sz="13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бежали</a:t>
            </a: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 мы с бедой своей и счастьем.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Вы радовались с нами, когда был успех,</a:t>
            </a:r>
            <a:endParaRPr sz="14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ru" sz="1400" dirty="0">
                <a:solidFill>
                  <a:srgbClr val="000000"/>
                </a:solidFill>
                <a:latin typeface="EB Garamond"/>
                <a:ea typeface="EB Garamond"/>
                <a:cs typeface="EB Garamond"/>
                <a:sym typeface="EB Garamond"/>
              </a:rPr>
              <a:t>И утрясали наши разногласия.</a:t>
            </a:r>
            <a:endParaRPr sz="1100" dirty="0">
              <a:solidFill>
                <a:srgbClr val="000000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pic>
        <p:nvPicPr>
          <p:cNvPr id="326" name="Google Shape;326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06035" y="1275948"/>
            <a:ext cx="1715314" cy="25916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27" name="Google Shape;327;p32"/>
          <p:cNvSpPr txBox="1"/>
          <p:nvPr/>
        </p:nvSpPr>
        <p:spPr>
          <a:xfrm>
            <a:off x="3463588" y="1921669"/>
            <a:ext cx="3175192" cy="1158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300" dirty="0">
                <a:latin typeface="EB Garamond"/>
                <a:ea typeface="EB Garamond"/>
                <a:cs typeface="EB Garamond"/>
                <a:sym typeface="EB Garamond"/>
              </a:rPr>
              <a:t>Прощаться с Вами нам сложней всего,</a:t>
            </a:r>
            <a:endParaRPr sz="13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300" dirty="0">
                <a:latin typeface="EB Garamond"/>
                <a:ea typeface="EB Garamond"/>
                <a:cs typeface="EB Garamond"/>
                <a:sym typeface="EB Garamond"/>
              </a:rPr>
              <a:t>Ведь столько лет под Вашим руководством!</a:t>
            </a:r>
            <a:endParaRPr sz="13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300" dirty="0">
                <a:latin typeface="EB Garamond"/>
                <a:ea typeface="EB Garamond"/>
                <a:cs typeface="EB Garamond"/>
                <a:sym typeface="EB Garamond"/>
              </a:rPr>
              <a:t>Наш класс учился дружбе и труду,</a:t>
            </a:r>
            <a:endParaRPr sz="13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300" dirty="0">
                <a:latin typeface="EB Garamond"/>
                <a:ea typeface="EB Garamond"/>
                <a:cs typeface="EB Garamond"/>
                <a:sym typeface="EB Garamond"/>
              </a:rPr>
              <a:t>Терпению, наукам, благородству.</a:t>
            </a:r>
            <a:endParaRPr sz="1300" dirty="0">
              <a:latin typeface="EB Garamond"/>
              <a:ea typeface="EB Garamond"/>
              <a:cs typeface="EB Garamond"/>
              <a:sym typeface="EB Garamond"/>
            </a:endParaRPr>
          </a:p>
        </p:txBody>
      </p:sp>
      <p:sp>
        <p:nvSpPr>
          <p:cNvPr id="328" name="Google Shape;328;p32"/>
          <p:cNvSpPr txBox="1"/>
          <p:nvPr/>
        </p:nvSpPr>
        <p:spPr>
          <a:xfrm>
            <a:off x="764650" y="3029143"/>
            <a:ext cx="3184754" cy="141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300" dirty="0">
                <a:latin typeface="EB Garamond"/>
                <a:ea typeface="EB Garamond"/>
                <a:cs typeface="EB Garamond"/>
                <a:sym typeface="EB Garamond"/>
              </a:rPr>
              <a:t>Мы благодарны Вам за Ваш огромный труд.</a:t>
            </a:r>
            <a:endParaRPr sz="13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300" dirty="0">
                <a:latin typeface="EB Garamond"/>
                <a:ea typeface="EB Garamond"/>
                <a:cs typeface="EB Garamond"/>
                <a:sym typeface="EB Garamond"/>
              </a:rPr>
              <a:t>Будьте уверены, что не был он напрасным.</a:t>
            </a:r>
            <a:endParaRPr sz="13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300" dirty="0">
                <a:latin typeface="EB Garamond"/>
                <a:ea typeface="EB Garamond"/>
                <a:cs typeface="EB Garamond"/>
                <a:sym typeface="EB Garamond"/>
              </a:rPr>
              <a:t>Мы Вам желаем сил на много долгих лет.</a:t>
            </a:r>
            <a:endParaRPr sz="13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300" dirty="0">
                <a:latin typeface="EB Garamond"/>
                <a:ea typeface="EB Garamond"/>
                <a:cs typeface="EB Garamond"/>
                <a:sym typeface="EB Garamond"/>
              </a:rPr>
              <a:t>Вы по призванию руководитель классный!</a:t>
            </a:r>
            <a:endParaRPr sz="1300" dirty="0">
              <a:latin typeface="EB Garamond"/>
              <a:ea typeface="EB Garamond"/>
              <a:cs typeface="EB Garamond"/>
              <a:sym typeface="EB Garamo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Frank Ruhl Libre"/>
              <a:ea typeface="Frank Ruhl Libre"/>
              <a:cs typeface="Frank Ruhl Libre"/>
              <a:sym typeface="Frank Ruhl Libre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601" y="581057"/>
            <a:ext cx="1722183" cy="12916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30" b="15005"/>
          <a:stretch/>
        </p:blipFill>
        <p:spPr>
          <a:xfrm>
            <a:off x="7363692" y="3029143"/>
            <a:ext cx="1285901" cy="16768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92">
        <p:fade thruBlk="1"/>
      </p:transition>
    </mc:Choice>
    <mc:Fallback xmlns="">
      <p:transition spd="slow" advTm="29692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11583" y="-3990"/>
            <a:ext cx="3699452" cy="4825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118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238">
        <p:fade thruBlk="1"/>
      </p:transition>
    </mc:Choice>
    <mc:Fallback xmlns="">
      <p:transition spd="slow" advTm="61238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  <p:extLst>
    <p:ext uri="{E180D4A7-C9FB-4DFB-919C-405C955672EB}">
      <p14:showEvtLst xmlns:p14="http://schemas.microsoft.com/office/powerpoint/2010/main">
        <p14:playEvt time="5826" objId="2"/>
        <p14:stopEvt time="59702" objId="2"/>
      </p14:showEvtLst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23" t="16575" r="9131" b="6515"/>
          <a:stretch/>
        </p:blipFill>
        <p:spPr>
          <a:xfrm>
            <a:off x="2604654" y="1073729"/>
            <a:ext cx="3896782" cy="2667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53000" endPos="28000" dist="5000" dir="5400000" sy="-100000" algn="bl" rotWithShape="0"/>
          </a:effectLst>
        </p:spPr>
      </p:pic>
      <p:sp>
        <p:nvSpPr>
          <p:cNvPr id="3" name="TextBox 2"/>
          <p:cNvSpPr txBox="1"/>
          <p:nvPr/>
        </p:nvSpPr>
        <p:spPr>
          <a:xfrm>
            <a:off x="1731818" y="457201"/>
            <a:ext cx="6206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Спасибо Вам, дорогие наши учителя</a:t>
            </a:r>
            <a:r>
              <a:rPr lang="ru-RU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  <a:endParaRPr lang="et-EE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155372" y="4170218"/>
            <a:ext cx="33597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EB Garamond" panose="020B0604020202020204" charset="0"/>
                <a:ea typeface="EB Garamond" panose="020B0604020202020204" charset="0"/>
                <a:cs typeface="EB Garamond" panose="020B0604020202020204" charset="0"/>
              </a:rPr>
              <a:t>Ваши выпускники!</a:t>
            </a:r>
            <a:endParaRPr lang="et-EE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EB Garamond" panose="020B0604020202020204" charset="0"/>
              <a:ea typeface="EB Garamond" panose="020B0604020202020204" charset="0"/>
              <a:cs typeface="EB Garamon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6907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90">
        <p:fade thruBlk="1"/>
      </p:transition>
    </mc:Choice>
    <mc:Fallback xmlns="">
      <p:transition spd="slow" advTm="7890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ion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2035</Words>
  <Application>Microsoft Office PowerPoint</Application>
  <PresentationFormat>On-screen Show (16:9)</PresentationFormat>
  <Paragraphs>334</Paragraphs>
  <Slides>33</Slides>
  <Notes>27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Frank Ruhl Libre Medium</vt:lpstr>
      <vt:lpstr>Arial</vt:lpstr>
      <vt:lpstr>Lobster</vt:lpstr>
      <vt:lpstr>Frank Ruhl Libre</vt:lpstr>
      <vt:lpstr>Libre Baskerville</vt:lpstr>
      <vt:lpstr>Times New Roman</vt:lpstr>
      <vt:lpstr>EB Garamond</vt:lpstr>
      <vt:lpstr>-apple-system</vt:lpstr>
      <vt:lpstr>Dion template</vt:lpstr>
      <vt:lpstr>Последний звонок </vt:lpstr>
      <vt:lpstr>PowerPoint Presentation</vt:lpstr>
      <vt:lpstr>Ирина Антонюк </vt:lpstr>
      <vt:lpstr>Татьяна Шороп</vt:lpstr>
      <vt:lpstr>Марина Шааб</vt:lpstr>
      <vt:lpstr>Марина Осипова</vt:lpstr>
      <vt:lpstr>PowerPoint Presentation</vt:lpstr>
      <vt:lpstr>Елена Малашук</vt:lpstr>
      <vt:lpstr>Светлана Мартын</vt:lpstr>
      <vt:lpstr>Алена Леокина</vt:lpstr>
      <vt:lpstr>Нина Ботина</vt:lpstr>
      <vt:lpstr>Татьяна Кириллова</vt:lpstr>
      <vt:lpstr>Ирина Акельева</vt:lpstr>
      <vt:lpstr>Ülle Kõllo</vt:lpstr>
      <vt:lpstr>PowerPoint Presentation</vt:lpstr>
      <vt:lpstr>Ingrid Samon</vt:lpstr>
      <vt:lpstr>PowerPoint Presentation</vt:lpstr>
      <vt:lpstr>Лариса Шушина</vt:lpstr>
      <vt:lpstr>Ирина Боженок</vt:lpstr>
      <vt:lpstr>Марина Захарова</vt:lpstr>
      <vt:lpstr>Ольга Раатпалу</vt:lpstr>
      <vt:lpstr>Галина Хуртина</vt:lpstr>
      <vt:lpstr>Людмила Солопова</vt:lpstr>
      <vt:lpstr>PowerPoint Presentation</vt:lpstr>
      <vt:lpstr>Мирослава Зубкова</vt:lpstr>
      <vt:lpstr>Ирина Бляшкина</vt:lpstr>
      <vt:lpstr>Светлана Кочегарова</vt:lpstr>
      <vt:lpstr>Антон Фрейман</vt:lpstr>
      <vt:lpstr>Anu Ellam</vt:lpstr>
      <vt:lpstr>Галина Вяринен</vt:lpstr>
      <vt:lpstr>Надежда Пахомова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Последний звонок</dc:title>
  <dc:creator>Marina Šaab</dc:creator>
  <cp:lastModifiedBy>Marina Šaab</cp:lastModifiedBy>
  <cp:revision>24</cp:revision>
  <dcterms:modified xsi:type="dcterms:W3CDTF">2020-05-20T05:27:32Z</dcterms:modified>
</cp:coreProperties>
</file>