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0" r:id="rId8"/>
    <p:sldId id="259" r:id="rId9"/>
    <p:sldId id="265" r:id="rId10"/>
    <p:sldId id="266" r:id="rId11"/>
    <p:sldId id="268" r:id="rId12"/>
    <p:sldId id="269" r:id="rId13"/>
    <p:sldId id="270" r:id="rId14"/>
    <p:sldId id="267" r:id="rId1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juhtslaidi alapealkirja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927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613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142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5729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4548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584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7812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228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2240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30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2204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C733-6F3E-4935-9FB4-20ED650A40FB}" type="datetimeFigureOut">
              <a:rPr lang="et-EE" smtClean="0"/>
              <a:t>27.05.2020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84B3-A907-46BC-9075-C577797434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189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t-EE" dirty="0" smtClean="0">
                <a:latin typeface="Copperplate Gothic Bold" panose="020E0705020206020404" pitchFamily="34" charset="0"/>
              </a:rPr>
              <a:t>KEVAD 2.K KLASSI ÕPILASTE SILMADE LÄBI</a:t>
            </a:r>
            <a:endParaRPr lang="et-EE" dirty="0">
              <a:latin typeface="Copperplate Gothic Bold" panose="020E0705020206020404" pitchFamily="34" charset="0"/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t-EE" dirty="0" smtClean="0">
                <a:latin typeface="Copperplate Gothic Bold" panose="020E0705020206020404" pitchFamily="34" charset="0"/>
              </a:rPr>
              <a:t>Mai 2020</a:t>
            </a:r>
            <a:endParaRPr lang="et-EE" dirty="0">
              <a:latin typeface="Copperplate Gothic Bold" panose="020E0705020206020404" pitchFamily="34" charset="0"/>
            </a:endParaRPr>
          </a:p>
        </p:txBody>
      </p:sp>
      <p:pic>
        <p:nvPicPr>
          <p:cNvPr id="4" name="kev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721" y="208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12">
        <p:split orient="vert"/>
      </p:transition>
    </mc:Choice>
    <mc:Fallback>
      <p:transition spd="slow" advTm="56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4700589"/>
            <a:ext cx="5443538" cy="215741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t-EE" sz="4000" dirty="0" smtClean="0"/>
              <a:t>Las õitseb kõigi silmailuks!</a:t>
            </a:r>
            <a:br>
              <a:rPr lang="et-EE" sz="4000" dirty="0" smtClean="0"/>
            </a:br>
            <a:r>
              <a:rPr lang="et-EE" sz="4000" dirty="0"/>
              <a:t/>
            </a:r>
            <a:br>
              <a:rPr lang="et-EE" sz="4000" dirty="0"/>
            </a:br>
            <a:r>
              <a:rPr lang="et-EE" sz="2400" b="1" dirty="0" smtClean="0"/>
              <a:t>Aleks Mägi</a:t>
            </a: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429132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54">
        <p:split orient="vert"/>
      </p:transition>
    </mc:Choice>
    <mc:Fallback>
      <p:transition spd="slow" advTm="47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-1" y="4271963"/>
            <a:ext cx="5343525" cy="2586037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t-EE" sz="4000" dirty="0"/>
              <a:t>Üks kask meil kasvab õues, just maja ukse </a:t>
            </a:r>
            <a:r>
              <a:rPr lang="et-EE" sz="4000" dirty="0" smtClean="0"/>
              <a:t>ees…</a:t>
            </a:r>
            <a:br>
              <a:rPr lang="et-EE" sz="4000" dirty="0" smtClean="0"/>
            </a:br>
            <a:r>
              <a:rPr lang="et-EE" sz="4000" dirty="0"/>
              <a:t/>
            </a:r>
            <a:br>
              <a:rPr lang="et-EE" sz="4000" dirty="0"/>
            </a:br>
            <a:r>
              <a:rPr lang="et-EE" sz="4000" b="1" dirty="0" smtClean="0"/>
              <a:t>Dmitri Kuzmin</a:t>
            </a:r>
            <a:endParaRPr lang="et-EE" sz="4000" b="1" dirty="0"/>
          </a:p>
        </p:txBody>
      </p:sp>
    </p:spTree>
    <p:extLst>
      <p:ext uri="{BB962C8B-B14F-4D97-AF65-F5344CB8AC3E}">
        <p14:creationId xmlns:p14="http://schemas.microsoft.com/office/powerpoint/2010/main" val="346601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8"/>
    </mc:Choice>
    <mc:Fallback>
      <p:transition spd="slow" advTm="518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4446740"/>
            <a:ext cx="5711868" cy="2425657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>Magus</a:t>
            </a:r>
            <a:r>
              <a:rPr lang="et-EE" dirty="0"/>
              <a:t> toomingate </a:t>
            </a:r>
            <a:r>
              <a:rPr lang="et-EE" dirty="0" smtClean="0"/>
              <a:t>lõhn puudutab me meeli.</a:t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sz="3100" b="1" dirty="0" smtClean="0"/>
              <a:t>Stefan </a:t>
            </a:r>
            <a:r>
              <a:rPr lang="et-EE" sz="3100" b="1" dirty="0" err="1" smtClean="0"/>
              <a:t>Efros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sz="2400" dirty="0"/>
              <a:t/>
            </a:r>
            <a:br>
              <a:rPr lang="et-EE" sz="2400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0505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3"/>
    </mc:Choice>
    <mc:Fallback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5104015"/>
            <a:ext cx="4522124" cy="1753985"/>
          </a:xfrm>
        </p:spPr>
        <p:txBody>
          <a:bodyPr/>
          <a:lstStyle/>
          <a:p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787"/>
            <a:ext cx="12192000" cy="7052514"/>
          </a:xfrm>
          <a:prstGeom prst="rect">
            <a:avLst/>
          </a:prstGeom>
        </p:spPr>
      </p:pic>
      <p:sp>
        <p:nvSpPr>
          <p:cNvPr id="5" name="Ristkülik 4"/>
          <p:cNvSpPr/>
          <p:nvPr/>
        </p:nvSpPr>
        <p:spPr>
          <a:xfrm>
            <a:off x="0" y="4870580"/>
            <a:ext cx="4422710" cy="197714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sz="3200" dirty="0" smtClean="0"/>
              <a:t>Vaikne</a:t>
            </a:r>
            <a:r>
              <a:rPr lang="et-EE" sz="3200" dirty="0"/>
              <a:t>, peegliselge järv,</a:t>
            </a:r>
            <a:br>
              <a:rPr lang="et-EE" sz="3200" dirty="0"/>
            </a:br>
            <a:r>
              <a:rPr lang="et-EE" sz="3200" dirty="0"/>
              <a:t>kuis nii ilus oled sa</a:t>
            </a:r>
            <a:r>
              <a:rPr lang="et-EE" sz="3200" dirty="0" smtClean="0"/>
              <a:t>!...</a:t>
            </a:r>
          </a:p>
          <a:p>
            <a:endParaRPr lang="et-EE" sz="2400" b="1" dirty="0" smtClean="0"/>
          </a:p>
          <a:p>
            <a:r>
              <a:rPr lang="et-EE" sz="2400" b="1" dirty="0" err="1" smtClean="0"/>
              <a:t>Makar</a:t>
            </a:r>
            <a:r>
              <a:rPr lang="et-EE" sz="2400" b="1" dirty="0" smtClean="0"/>
              <a:t> </a:t>
            </a:r>
            <a:r>
              <a:rPr lang="et-EE" sz="2400" b="1" dirty="0" err="1" smtClean="0"/>
              <a:t>Kotšetkov</a:t>
            </a: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7643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5"/>
    </mc:Choice>
    <mc:Fallback>
      <p:transition spd="slow" advTm="525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09613" y="2822575"/>
            <a:ext cx="10515600" cy="132556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t-EE" sz="6000" dirty="0" smtClean="0">
                <a:latin typeface="Copperplate Gothic Bold" panose="020E0705020206020404" pitchFamily="34" charset="0"/>
              </a:rPr>
              <a:t>PÄIKSELIST KEVADET!</a:t>
            </a:r>
            <a:endParaRPr lang="et-EE" sz="60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3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"/>
    </mc:Choice>
    <mc:Fallback>
      <p:transition spd="slow" advTm="205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4591050"/>
            <a:ext cx="4648201" cy="217169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t-EE" sz="2800" dirty="0" smtClean="0"/>
              <a:t>Kõik putukad ja mutukad on üles ärganud.</a:t>
            </a:r>
            <a:br>
              <a:rPr lang="et-EE" sz="2800" dirty="0" smtClean="0"/>
            </a:br>
            <a:r>
              <a:rPr lang="et-EE" sz="2800" dirty="0"/>
              <a:t/>
            </a:r>
            <a:br>
              <a:rPr lang="et-EE" sz="2800" dirty="0"/>
            </a:br>
            <a:r>
              <a:rPr lang="et-EE" sz="2800" b="1" dirty="0" smtClean="0"/>
              <a:t>Ilja Viidas</a:t>
            </a:r>
            <a:endParaRPr lang="et-EE" sz="2800" b="1" dirty="0"/>
          </a:p>
        </p:txBody>
      </p:sp>
    </p:spTree>
    <p:extLst>
      <p:ext uri="{BB962C8B-B14F-4D97-AF65-F5344CB8AC3E}">
        <p14:creationId xmlns:p14="http://schemas.microsoft.com/office/powerpoint/2010/main" val="177641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53">
        <p:split orient="vert"/>
      </p:transition>
    </mc:Choice>
    <mc:Fallback>
      <p:transition spd="slow" advTm="495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4543425"/>
            <a:ext cx="4929188" cy="231457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t-EE" dirty="0" smtClean="0"/>
              <a:t>Kärbeski toimetab, sirutab tiibu.</a:t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Anik</a:t>
            </a:r>
            <a:r>
              <a:rPr lang="et-E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Kazarjan</a:t>
            </a:r>
            <a:endParaRPr lang="et-E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5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35">
        <p:split orient="vert"/>
      </p:transition>
    </mc:Choice>
    <mc:Fallback>
      <p:transition spd="slow" advTm="56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-1" y="4000501"/>
            <a:ext cx="4105470" cy="28575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t-E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Kippadi-kõppadi</a:t>
            </a:r>
            <a: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  <a:t>kuldsed kingad,</a:t>
            </a:r>
            <a:b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  <a:t>sihva-</a:t>
            </a:r>
            <a:r>
              <a:rPr lang="et-E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sahva</a:t>
            </a:r>
            <a: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4000" dirty="0">
                <a:latin typeface="Calibri" panose="020F0502020204030204" pitchFamily="34" charset="0"/>
                <a:cs typeface="Calibri" panose="020F0502020204030204" pitchFamily="34" charset="0"/>
              </a:rPr>
              <a:t>siidist </a:t>
            </a:r>
            <a:r>
              <a:rPr lang="et-EE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saba…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b="1" dirty="0" smtClean="0">
                <a:latin typeface="+mj-lt"/>
              </a:rPr>
              <a:t/>
            </a:r>
            <a:br>
              <a:rPr lang="et-EE" b="1" dirty="0" smtClean="0">
                <a:latin typeface="+mj-lt"/>
              </a:rPr>
            </a:br>
            <a:r>
              <a:rPr lang="et-EE" sz="3100" b="1" dirty="0" smtClean="0"/>
              <a:t>Viktor </a:t>
            </a:r>
            <a:r>
              <a:rPr lang="et-EE" sz="3100" b="1" dirty="0" err="1" smtClean="0"/>
              <a:t>Jurin</a:t>
            </a:r>
            <a:endParaRPr lang="et-EE" sz="3100" b="1" dirty="0"/>
          </a:p>
        </p:txBody>
      </p:sp>
    </p:spTree>
    <p:extLst>
      <p:ext uri="{BB962C8B-B14F-4D97-AF65-F5344CB8AC3E}">
        <p14:creationId xmlns:p14="http://schemas.microsoft.com/office/powerpoint/2010/main" val="418865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207">
        <p:split orient="vert"/>
      </p:transition>
    </mc:Choice>
    <mc:Fallback>
      <p:transition spd="slow" advTm="52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4757738"/>
            <a:ext cx="5500688" cy="210026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Uued </a:t>
            </a:r>
            <a:r>
              <a:rPr lang="et-EE" dirty="0"/>
              <a:t>valgused, lõhnad ja värvid</a:t>
            </a:r>
            <a:r>
              <a:rPr lang="et-EE" dirty="0" smtClean="0"/>
              <a:t>!</a:t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sz="3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Karina </a:t>
            </a:r>
            <a:r>
              <a:rPr lang="et-EE" sz="31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Ignatenko</a:t>
            </a:r>
            <a:r>
              <a:rPr lang="et-EE" dirty="0" smtClean="0"/>
              <a:t/>
            </a:r>
            <a:br>
              <a:rPr lang="et-EE" dirty="0" smtClean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3322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98">
        <p:split orient="vert"/>
      </p:transition>
    </mc:Choice>
    <mc:Fallback>
      <p:transition spd="slow" advTm="43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-1" y="4914901"/>
            <a:ext cx="5357813" cy="19431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i-FI" sz="3600" dirty="0">
                <a:latin typeface="+mj-lt"/>
              </a:rPr>
              <a:t>Oi </a:t>
            </a:r>
            <a:r>
              <a:rPr lang="fi-FI" sz="3600" dirty="0" err="1">
                <a:latin typeface="+mj-lt"/>
              </a:rPr>
              <a:t>kui</a:t>
            </a:r>
            <a:r>
              <a:rPr lang="fi-FI" sz="3600" dirty="0">
                <a:latin typeface="+mj-lt"/>
              </a:rPr>
              <a:t> palju </a:t>
            </a:r>
            <a:r>
              <a:rPr lang="fi-FI" sz="3600" dirty="0" err="1">
                <a:latin typeface="+mj-lt"/>
              </a:rPr>
              <a:t>murul</a:t>
            </a:r>
            <a:r>
              <a:rPr lang="fi-FI" sz="3600" dirty="0">
                <a:latin typeface="+mj-lt"/>
              </a:rPr>
              <a:t> </a:t>
            </a:r>
            <a:r>
              <a:rPr lang="fi-FI" sz="3600" dirty="0" err="1">
                <a:latin typeface="+mj-lt"/>
              </a:rPr>
              <a:t>väikseid</a:t>
            </a:r>
            <a:r>
              <a:rPr lang="fi-FI" sz="3600" dirty="0">
                <a:latin typeface="+mj-lt"/>
              </a:rPr>
              <a:t/>
            </a:r>
            <a:br>
              <a:rPr lang="fi-FI" sz="3600" dirty="0">
                <a:latin typeface="+mj-lt"/>
              </a:rPr>
            </a:br>
            <a:r>
              <a:rPr lang="fi-FI" sz="3600" dirty="0" err="1">
                <a:latin typeface="+mj-lt"/>
              </a:rPr>
              <a:t>lillekesi</a:t>
            </a:r>
            <a:r>
              <a:rPr lang="fi-FI" sz="3600" dirty="0">
                <a:latin typeface="+mj-lt"/>
              </a:rPr>
              <a:t> </a:t>
            </a:r>
            <a:r>
              <a:rPr lang="fi-FI" sz="3600" dirty="0" err="1">
                <a:latin typeface="+mj-lt"/>
              </a:rPr>
              <a:t>nagu</a:t>
            </a:r>
            <a:r>
              <a:rPr lang="fi-FI" sz="3600" dirty="0">
                <a:latin typeface="+mj-lt"/>
              </a:rPr>
              <a:t> </a:t>
            </a:r>
            <a:r>
              <a:rPr lang="fi-FI" sz="3600" dirty="0" err="1">
                <a:latin typeface="+mj-lt"/>
              </a:rPr>
              <a:t>päikseid</a:t>
            </a:r>
            <a:r>
              <a:rPr lang="fi-FI" sz="3600" dirty="0" smtClean="0">
                <a:latin typeface="+mj-lt"/>
              </a:rPr>
              <a:t>!</a:t>
            </a:r>
            <a:r>
              <a:rPr lang="et-EE" sz="3600" dirty="0" smtClean="0">
                <a:latin typeface="+mj-lt"/>
              </a:rPr>
              <a:t/>
            </a:r>
            <a:br>
              <a:rPr lang="et-EE" sz="3600" dirty="0" smtClean="0">
                <a:latin typeface="+mj-lt"/>
              </a:rPr>
            </a:br>
            <a:r>
              <a:rPr lang="et-EE" sz="3600" dirty="0" smtClean="0">
                <a:latin typeface="+mj-lt"/>
              </a:rPr>
              <a:t/>
            </a:r>
            <a:br>
              <a:rPr lang="et-EE" sz="3600" dirty="0" smtClean="0">
                <a:latin typeface="+mj-lt"/>
              </a:rPr>
            </a:br>
            <a:r>
              <a:rPr lang="et-E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Sofia </a:t>
            </a:r>
            <a:r>
              <a:rPr lang="et-E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Stepušina</a:t>
            </a:r>
            <a:endParaRPr lang="et-E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9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48">
        <p:split orient="vert"/>
      </p:transition>
    </mc:Choice>
    <mc:Fallback>
      <p:transition spd="slow" advTm="48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" y="4724401"/>
            <a:ext cx="4914899" cy="21336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t-EE" sz="3200" dirty="0" smtClean="0"/>
              <a:t>Valmib magus metsamari</a:t>
            </a:r>
            <a:br>
              <a:rPr lang="et-EE" sz="3200" dirty="0" smtClean="0"/>
            </a:br>
            <a:r>
              <a:rPr lang="et-EE" sz="3200" dirty="0" smtClean="0"/>
              <a:t>põnnile ja mõmmile…</a:t>
            </a:r>
            <a:br>
              <a:rPr lang="et-EE" sz="3200" dirty="0" smtClean="0"/>
            </a:br>
            <a:r>
              <a:rPr lang="et-EE" sz="3200" dirty="0"/>
              <a:t/>
            </a:r>
            <a:br>
              <a:rPr lang="et-EE" sz="3200" dirty="0"/>
            </a:br>
            <a:r>
              <a:rPr lang="et-EE" sz="2800" b="1" dirty="0" smtClean="0"/>
              <a:t>Robert Nugis</a:t>
            </a:r>
            <a:endParaRPr lang="et-EE" sz="2800" b="1" dirty="0"/>
          </a:p>
        </p:txBody>
      </p:sp>
    </p:spTree>
    <p:extLst>
      <p:ext uri="{BB962C8B-B14F-4D97-AF65-F5344CB8AC3E}">
        <p14:creationId xmlns:p14="http://schemas.microsoft.com/office/powerpoint/2010/main" val="5784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76">
        <p:split orient="vert"/>
      </p:transition>
    </mc:Choice>
    <mc:Fallback>
      <p:transition spd="slow" advTm="39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5029200"/>
            <a:ext cx="4772025" cy="18288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t-EE" sz="3200" dirty="0" smtClean="0"/>
              <a:t/>
            </a:r>
            <a:br>
              <a:rPr lang="et-EE" sz="3200" dirty="0" smtClean="0"/>
            </a:br>
            <a:r>
              <a:rPr lang="et-EE" sz="3200" dirty="0" smtClean="0"/>
              <a:t>Juba linnukesed väljas laulavad…</a:t>
            </a:r>
            <a:br>
              <a:rPr lang="et-EE" sz="3200" dirty="0" smtClean="0"/>
            </a:br>
            <a:r>
              <a:rPr lang="et-EE" sz="3200" dirty="0"/>
              <a:t/>
            </a:r>
            <a:br>
              <a:rPr lang="et-EE" sz="3200" dirty="0"/>
            </a:br>
            <a:r>
              <a:rPr lang="et-EE" sz="3100" b="1" dirty="0" err="1" smtClean="0"/>
              <a:t>Artem</a:t>
            </a:r>
            <a:r>
              <a:rPr lang="et-EE" sz="3100" b="1" dirty="0" smtClean="0"/>
              <a:t> </a:t>
            </a:r>
            <a:r>
              <a:rPr lang="et-EE" sz="3100" b="1" dirty="0" err="1" smtClean="0"/>
              <a:t>Abramov</a:t>
            </a:r>
            <a:r>
              <a:rPr lang="et-EE" sz="3200" dirty="0" smtClean="0"/>
              <a:t/>
            </a:r>
            <a:br>
              <a:rPr lang="et-EE" sz="3200" dirty="0" smtClean="0"/>
            </a:br>
            <a:r>
              <a:rPr lang="et-EE" sz="3200" dirty="0"/>
              <a:t/>
            </a:r>
            <a:br>
              <a:rPr lang="et-EE" sz="3200" dirty="0"/>
            </a:b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391322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33">
        <p:split orient="vert"/>
      </p:transition>
    </mc:Choice>
    <mc:Fallback>
      <p:transition spd="slow" advTm="37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4586289"/>
            <a:ext cx="5086350" cy="227171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i-FI" sz="3600" i="1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Väike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konn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väike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konn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ütle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kus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su </a:t>
            </a:r>
            <a:r>
              <a:rPr lang="fi-FI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kodu</a:t>
            </a: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r>
              <a:rPr lang="fi-FI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?“</a:t>
            </a:r>
            <a:r>
              <a:rPr lang="et-EE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t-EE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3600" dirty="0" smtClean="0">
                <a:latin typeface="+mj-lt"/>
              </a:rPr>
              <a:t/>
            </a:r>
            <a:br>
              <a:rPr lang="et-EE" sz="3600" dirty="0" smtClean="0">
                <a:latin typeface="+mj-lt"/>
              </a:rPr>
            </a:br>
            <a:r>
              <a:rPr lang="et-EE" sz="31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Alisa</a:t>
            </a:r>
            <a:r>
              <a:rPr lang="et-EE" sz="3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31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Sobinyakova</a:t>
            </a:r>
            <a:endParaRPr lang="et-EE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1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284">
        <p:split orient="vert"/>
      </p:transition>
    </mc:Choice>
    <mc:Fallback>
      <p:transition spd="slow" advTm="528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174</Words>
  <Application>Microsoft Office PowerPoint</Application>
  <PresentationFormat>Widescreen</PresentationFormat>
  <Paragraphs>17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Copperplate Gothic Bold</vt:lpstr>
      <vt:lpstr>Office'i kujundus</vt:lpstr>
      <vt:lpstr>KEVAD 2.K KLASSI ÕPILASTE SILMADE LÄBI</vt:lpstr>
      <vt:lpstr>Kõik putukad ja mutukad on üles ärganud.  Ilja Viidas</vt:lpstr>
      <vt:lpstr>Kärbeski toimetab, sirutab tiibu.  Anik Kazarjan</vt:lpstr>
      <vt:lpstr>Kippadi-kõppadi kuldsed kingad, sihva-sahva siidist saba…  Viktor Jurin</vt:lpstr>
      <vt:lpstr> Uued valgused, lõhnad ja värvid!  Karina Ignatenko </vt:lpstr>
      <vt:lpstr>Oi kui palju murul väikseid lillekesi nagu päikseid!  Sofia Stepušina</vt:lpstr>
      <vt:lpstr>Valmib magus metsamari põnnile ja mõmmile…  Robert Nugis</vt:lpstr>
      <vt:lpstr> Juba linnukesed väljas laulavad…  Artem Abramov  </vt:lpstr>
      <vt:lpstr>"Väike konn, väike konn, ütle, kus su kodu on?“  Alisa Sobinyakova</vt:lpstr>
      <vt:lpstr>Las õitseb kõigi silmailuks!  Aleks Mägi</vt:lpstr>
      <vt:lpstr>Üks kask meil kasvab õues, just maja ukse ees…  Dmitri Kuzmin</vt:lpstr>
      <vt:lpstr>  Magus toomingate lõhn puudutab me meeli.  Stefan Efros  </vt:lpstr>
      <vt:lpstr>PowerPoint Presentation</vt:lpstr>
      <vt:lpstr>PÄIKSELIST KEVADET!</vt:lpstr>
    </vt:vector>
  </TitlesOfParts>
  <Company>Tallinna Linnakantselei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KEVAD 2.K KLASSI ÕPILASTE SILMADE LÄBI</dc:title>
  <dc:creator>Ingrid Samon</dc:creator>
  <cp:lastModifiedBy>Marina Šaab</cp:lastModifiedBy>
  <cp:revision>23</cp:revision>
  <dcterms:created xsi:type="dcterms:W3CDTF">2020-05-25T11:47:29Z</dcterms:created>
  <dcterms:modified xsi:type="dcterms:W3CDTF">2020-05-27T19:38:30Z</dcterms:modified>
</cp:coreProperties>
</file>